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</p:sldMasterIdLst>
  <p:notesMasterIdLst>
    <p:notesMasterId r:id="rId10"/>
  </p:notesMasterIdLst>
  <p:sldIdLst>
    <p:sldId id="261" r:id="rId2"/>
    <p:sldId id="256" r:id="rId3"/>
    <p:sldId id="257" r:id="rId4"/>
    <p:sldId id="262" r:id="rId5"/>
    <p:sldId id="258" r:id="rId6"/>
    <p:sldId id="263" r:id="rId7"/>
    <p:sldId id="264" r:id="rId8"/>
    <p:sldId id="260" r:id="rId9"/>
  </p:sldIdLst>
  <p:sldSz cx="9144000" cy="5143500" type="screen16x9"/>
  <p:notesSz cx="6858000" cy="9144000"/>
  <p:embeddedFontLst>
    <p:embeddedFont>
      <p:font typeface="Work Sans" panose="020B0604020202020204" charset="-94"/>
      <p:regular r:id="rId11"/>
      <p:bold r:id="rId12"/>
      <p:italic r:id="rId13"/>
      <p:boldItalic r:id="rId14"/>
    </p:embeddedFont>
    <p:embeddedFont>
      <p:font typeface="Hanken Grotesk ExtraBold" panose="020B0604020202020204" charset="-94"/>
      <p:bold r:id="rId15"/>
      <p:boldItalic r:id="rId16"/>
    </p:embeddedFont>
    <p:embeddedFont>
      <p:font typeface="DM Sans" panose="020B0604020202020204" charset="-94"/>
      <p:regular r:id="rId17"/>
      <p:bold r:id="rId18"/>
      <p:italic r:id="rId19"/>
      <p:boldItalic r:id="rId20"/>
    </p:embeddedFont>
    <p:embeddedFont>
      <p:font typeface="Manrope" panose="020B0604020202020204" charset="0"/>
      <p:regular r:id="rId21"/>
      <p:bold r:id="rId22"/>
    </p:embeddedFont>
    <p:embeddedFont>
      <p:font typeface="Work Sans SemiBold" panose="020B0604020202020204" charset="-94"/>
      <p:regular r:id="rId23"/>
      <p:bold r:id="rId24"/>
      <p:italic r:id="rId25"/>
      <p:boldItalic r:id="rId26"/>
    </p:embeddedFont>
    <p:embeddedFont>
      <p:font typeface="Hanken Grotesk" panose="020B0604020202020204" charset="-94"/>
      <p:regular r:id="rId27"/>
      <p:bold r:id="rId28"/>
      <p:italic r:id="rId29"/>
      <p:boldItalic r:id="rId30"/>
    </p:embeddedFont>
    <p:embeddedFont>
      <p:font typeface="Work Sans Medium" panose="020B0604020202020204" charset="-94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SLIDES_API5348032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SLIDES_API5348032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SLIDES_API5348032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SLIDES_API5348032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SLIDES_API53480326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SLIDES_API53480326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SLIDES_API53480326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SLIDES_API53480326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47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SLIDES_API53480326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SLIDES_API53480326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52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SLIDES_API53480326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SLIDES_API53480326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aragraph v1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900800" y="1526400"/>
            <a:ext cx="6717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0" y="3431700"/>
            <a:ext cx="1289400" cy="17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0" y="0"/>
            <a:ext cx="1289400" cy="343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9" name="Google Shape;59;p14"/>
          <p:cNvCxnSpPr/>
          <p:nvPr/>
        </p:nvCxnSpPr>
        <p:spPr>
          <a:xfrm>
            <a:off x="1991470" y="489236"/>
            <a:ext cx="961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900800" y="2415600"/>
            <a:ext cx="6717600" cy="22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ullet Points v2">
  <p:cSld name="CAPTION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33" name="Google Shape;133;p23"/>
          <p:cNvSpPr/>
          <p:nvPr/>
        </p:nvSpPr>
        <p:spPr>
          <a:xfrm>
            <a:off x="0" y="0"/>
            <a:ext cx="5958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>
            <a:off x="316800" y="363600"/>
            <a:ext cx="5353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6800" y="1141200"/>
            <a:ext cx="5353200" cy="3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2"/>
          </p:nvPr>
        </p:nvSpPr>
        <p:spPr>
          <a:xfrm>
            <a:off x="5958000" y="0"/>
            <a:ext cx="3186000" cy="514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columns">
  <p:cSld name="BIG_NUMB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526750" y="-9625"/>
            <a:ext cx="8090700" cy="14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526725" y="1256718"/>
            <a:ext cx="2567700" cy="388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>
            <a:off x="3288150" y="1256718"/>
            <a:ext cx="2567700" cy="388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6049575" y="1256703"/>
            <a:ext cx="2567700" cy="388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ctrTitle"/>
          </p:nvPr>
        </p:nvSpPr>
        <p:spPr>
          <a:xfrm>
            <a:off x="525600" y="259200"/>
            <a:ext cx="8089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1"/>
          </p:nvPr>
        </p:nvSpPr>
        <p:spPr>
          <a:xfrm>
            <a:off x="738000" y="1571625"/>
            <a:ext cx="21420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2"/>
          </p:nvPr>
        </p:nvSpPr>
        <p:spPr>
          <a:xfrm>
            <a:off x="738000" y="2289778"/>
            <a:ext cx="2142000" cy="2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3"/>
          </p:nvPr>
        </p:nvSpPr>
        <p:spPr>
          <a:xfrm>
            <a:off x="3499200" y="1571625"/>
            <a:ext cx="21420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4"/>
          </p:nvPr>
        </p:nvSpPr>
        <p:spPr>
          <a:xfrm>
            <a:off x="3499200" y="2289778"/>
            <a:ext cx="2142000" cy="2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5"/>
          </p:nvPr>
        </p:nvSpPr>
        <p:spPr>
          <a:xfrm>
            <a:off x="6260400" y="1571625"/>
            <a:ext cx="21420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6"/>
          </p:nvPr>
        </p:nvSpPr>
        <p:spPr>
          <a:xfrm>
            <a:off x="6260400" y="2289796"/>
            <a:ext cx="2142000" cy="2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/>
          <p:nvPr/>
        </p:nvSpPr>
        <p:spPr>
          <a:xfrm>
            <a:off x="1050600" y="1200750"/>
            <a:ext cx="1516800" cy="1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1" name="Google Shape;151;p24"/>
          <p:cNvSpPr/>
          <p:nvPr/>
        </p:nvSpPr>
        <p:spPr>
          <a:xfrm>
            <a:off x="3813600" y="1200750"/>
            <a:ext cx="1516800" cy="1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6609850" y="1200750"/>
            <a:ext cx="1516800" cy="1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columns-v2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55" name="Google Shape;155;p25"/>
          <p:cNvSpPr/>
          <p:nvPr/>
        </p:nvSpPr>
        <p:spPr>
          <a:xfrm>
            <a:off x="0" y="299250"/>
            <a:ext cx="1618800" cy="454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ctrTitle"/>
          </p:nvPr>
        </p:nvSpPr>
        <p:spPr>
          <a:xfrm rot="-5400000">
            <a:off x="-1257725" y="2269775"/>
            <a:ext cx="4059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1875025" y="374400"/>
            <a:ext cx="69327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2"/>
          </p:nvPr>
        </p:nvSpPr>
        <p:spPr>
          <a:xfrm>
            <a:off x="1875025" y="838800"/>
            <a:ext cx="69327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3"/>
          </p:nvPr>
        </p:nvSpPr>
        <p:spPr>
          <a:xfrm>
            <a:off x="1875025" y="1868400"/>
            <a:ext cx="69327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4"/>
          </p:nvPr>
        </p:nvSpPr>
        <p:spPr>
          <a:xfrm>
            <a:off x="1875025" y="2332800"/>
            <a:ext cx="69327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5"/>
          </p:nvPr>
        </p:nvSpPr>
        <p:spPr>
          <a:xfrm>
            <a:off x="1875025" y="3229200"/>
            <a:ext cx="6932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6"/>
          </p:nvPr>
        </p:nvSpPr>
        <p:spPr>
          <a:xfrm>
            <a:off x="1875025" y="3866400"/>
            <a:ext cx="69327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columns-v3">
  <p:cSld name="CUSTOM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/>
          <p:nvPr/>
        </p:nvSpPr>
        <p:spPr>
          <a:xfrm>
            <a:off x="522175" y="1104950"/>
            <a:ext cx="2567700" cy="384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522175" y="4948800"/>
            <a:ext cx="2567700" cy="19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1"/>
          </p:nvPr>
        </p:nvSpPr>
        <p:spPr>
          <a:xfrm>
            <a:off x="734400" y="1415500"/>
            <a:ext cx="214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2"/>
          </p:nvPr>
        </p:nvSpPr>
        <p:spPr>
          <a:xfrm>
            <a:off x="735025" y="2067100"/>
            <a:ext cx="2142000" cy="26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/>
          </p:nvPr>
        </p:nvSpPr>
        <p:spPr>
          <a:xfrm>
            <a:off x="534600" y="252150"/>
            <a:ext cx="8074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3288150" y="1104950"/>
            <a:ext cx="2567700" cy="384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3288150" y="4948800"/>
            <a:ext cx="2567700" cy="19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/>
          <p:nvPr/>
        </p:nvSpPr>
        <p:spPr>
          <a:xfrm>
            <a:off x="6054125" y="1104950"/>
            <a:ext cx="2567700" cy="384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6"/>
          <p:cNvSpPr/>
          <p:nvPr/>
        </p:nvSpPr>
        <p:spPr>
          <a:xfrm>
            <a:off x="6054125" y="4948800"/>
            <a:ext cx="2567700" cy="19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3"/>
          </p:nvPr>
        </p:nvSpPr>
        <p:spPr>
          <a:xfrm>
            <a:off x="3500688" y="1415500"/>
            <a:ext cx="214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4"/>
          </p:nvPr>
        </p:nvSpPr>
        <p:spPr>
          <a:xfrm>
            <a:off x="3500988" y="2067100"/>
            <a:ext cx="2142000" cy="26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5"/>
          </p:nvPr>
        </p:nvSpPr>
        <p:spPr>
          <a:xfrm>
            <a:off x="6266963" y="1392650"/>
            <a:ext cx="2142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6"/>
          </p:nvPr>
        </p:nvSpPr>
        <p:spPr>
          <a:xfrm>
            <a:off x="6267263" y="2044250"/>
            <a:ext cx="2142000" cy="26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4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columns-v3 1 Image">
  <p:cSld name="BLANK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79" name="Google Shape;179;p27"/>
          <p:cNvSpPr/>
          <p:nvPr/>
        </p:nvSpPr>
        <p:spPr>
          <a:xfrm>
            <a:off x="0" y="0"/>
            <a:ext cx="2514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ctrTitle"/>
          </p:nvPr>
        </p:nvSpPr>
        <p:spPr>
          <a:xfrm>
            <a:off x="2751025" y="254625"/>
            <a:ext cx="5830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subTitle" idx="1"/>
          </p:nvPr>
        </p:nvSpPr>
        <p:spPr>
          <a:xfrm>
            <a:off x="2751025" y="986475"/>
            <a:ext cx="58302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2"/>
          </p:nvPr>
        </p:nvSpPr>
        <p:spPr>
          <a:xfrm>
            <a:off x="2751025" y="1450875"/>
            <a:ext cx="5830200" cy="7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3"/>
          </p:nvPr>
        </p:nvSpPr>
        <p:spPr>
          <a:xfrm>
            <a:off x="2751025" y="2288875"/>
            <a:ext cx="58302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4"/>
          </p:nvPr>
        </p:nvSpPr>
        <p:spPr>
          <a:xfrm>
            <a:off x="2751025" y="2753275"/>
            <a:ext cx="5830200" cy="7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5"/>
          </p:nvPr>
        </p:nvSpPr>
        <p:spPr>
          <a:xfrm>
            <a:off x="2751025" y="3573275"/>
            <a:ext cx="58302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6"/>
          </p:nvPr>
        </p:nvSpPr>
        <p:spPr>
          <a:xfrm>
            <a:off x="2751025" y="4055675"/>
            <a:ext cx="5830200" cy="7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>
            <a:spLocks noGrp="1"/>
          </p:cNvSpPr>
          <p:nvPr>
            <p:ph type="pic" idx="7"/>
          </p:nvPr>
        </p:nvSpPr>
        <p:spPr>
          <a:xfrm>
            <a:off x="192915" y="967875"/>
            <a:ext cx="2128500" cy="12297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7"/>
          <p:cNvSpPr>
            <a:spLocks noGrp="1"/>
          </p:cNvSpPr>
          <p:nvPr>
            <p:ph type="pic" idx="8"/>
          </p:nvPr>
        </p:nvSpPr>
        <p:spPr>
          <a:xfrm>
            <a:off x="192915" y="2270575"/>
            <a:ext cx="2128500" cy="12297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7"/>
          <p:cNvSpPr>
            <a:spLocks noGrp="1"/>
          </p:cNvSpPr>
          <p:nvPr>
            <p:ph type="pic" idx="9"/>
          </p:nvPr>
        </p:nvSpPr>
        <p:spPr>
          <a:xfrm>
            <a:off x="192915" y="3573275"/>
            <a:ext cx="2128500" cy="1229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4 key metrics v2">
  <p:cSld name="CUSTOM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0" y="2044800"/>
            <a:ext cx="9144000" cy="309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"/>
          </p:nvPr>
        </p:nvSpPr>
        <p:spPr>
          <a:xfrm>
            <a:off x="453600" y="2523600"/>
            <a:ext cx="1807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2"/>
          </p:nvPr>
        </p:nvSpPr>
        <p:spPr>
          <a:xfrm>
            <a:off x="453600" y="2995200"/>
            <a:ext cx="18072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subTitle" idx="3"/>
          </p:nvPr>
        </p:nvSpPr>
        <p:spPr>
          <a:xfrm>
            <a:off x="2534400" y="2523600"/>
            <a:ext cx="1807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body" idx="4"/>
          </p:nvPr>
        </p:nvSpPr>
        <p:spPr>
          <a:xfrm>
            <a:off x="2534400" y="2995200"/>
            <a:ext cx="18072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5"/>
          </p:nvPr>
        </p:nvSpPr>
        <p:spPr>
          <a:xfrm>
            <a:off x="4759200" y="2535969"/>
            <a:ext cx="1807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6"/>
          </p:nvPr>
        </p:nvSpPr>
        <p:spPr>
          <a:xfrm>
            <a:off x="4759200" y="2995200"/>
            <a:ext cx="18072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7"/>
          </p:nvPr>
        </p:nvSpPr>
        <p:spPr>
          <a:xfrm>
            <a:off x="6944400" y="2523600"/>
            <a:ext cx="1807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8"/>
          </p:nvPr>
        </p:nvSpPr>
        <p:spPr>
          <a:xfrm>
            <a:off x="6944400" y="2995200"/>
            <a:ext cx="1807200" cy="16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ctrTitle"/>
          </p:nvPr>
        </p:nvSpPr>
        <p:spPr>
          <a:xfrm>
            <a:off x="453600" y="681950"/>
            <a:ext cx="8035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4 key metrics v3">
  <p:cSld name="CUSTOM_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/>
          <p:nvPr/>
        </p:nvSpPr>
        <p:spPr>
          <a:xfrm>
            <a:off x="0" y="3380475"/>
            <a:ext cx="9144000" cy="176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9"/>
          <p:cNvSpPr/>
          <p:nvPr/>
        </p:nvSpPr>
        <p:spPr>
          <a:xfrm>
            <a:off x="618225" y="1761300"/>
            <a:ext cx="1840800" cy="338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2622125" y="1761300"/>
            <a:ext cx="1840800" cy="338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4626025" y="1761300"/>
            <a:ext cx="1840800" cy="338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9"/>
          <p:cNvSpPr/>
          <p:nvPr/>
        </p:nvSpPr>
        <p:spPr>
          <a:xfrm>
            <a:off x="6629925" y="1761300"/>
            <a:ext cx="1840800" cy="338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9"/>
          <p:cNvSpPr/>
          <p:nvPr/>
        </p:nvSpPr>
        <p:spPr>
          <a:xfrm>
            <a:off x="1222875" y="1611400"/>
            <a:ext cx="631500" cy="63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9"/>
          <p:cNvSpPr/>
          <p:nvPr/>
        </p:nvSpPr>
        <p:spPr>
          <a:xfrm>
            <a:off x="3226775" y="1611400"/>
            <a:ext cx="631500" cy="63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5230675" y="1611400"/>
            <a:ext cx="631500" cy="63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>
            <a:off x="7234575" y="1611400"/>
            <a:ext cx="631500" cy="63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1"/>
          </p:nvPr>
        </p:nvSpPr>
        <p:spPr>
          <a:xfrm>
            <a:off x="745200" y="2563200"/>
            <a:ext cx="1573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2"/>
          </p:nvPr>
        </p:nvSpPr>
        <p:spPr>
          <a:xfrm>
            <a:off x="745200" y="3110400"/>
            <a:ext cx="15732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3"/>
          </p:nvPr>
        </p:nvSpPr>
        <p:spPr>
          <a:xfrm>
            <a:off x="2775600" y="2563200"/>
            <a:ext cx="1573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4"/>
          </p:nvPr>
        </p:nvSpPr>
        <p:spPr>
          <a:xfrm>
            <a:off x="2775600" y="3110400"/>
            <a:ext cx="15732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5"/>
          </p:nvPr>
        </p:nvSpPr>
        <p:spPr>
          <a:xfrm>
            <a:off x="4780800" y="2563200"/>
            <a:ext cx="1573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6"/>
          </p:nvPr>
        </p:nvSpPr>
        <p:spPr>
          <a:xfrm>
            <a:off x="4780800" y="3110400"/>
            <a:ext cx="15732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7"/>
          </p:nvPr>
        </p:nvSpPr>
        <p:spPr>
          <a:xfrm>
            <a:off x="6782400" y="2563200"/>
            <a:ext cx="1573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8"/>
          </p:nvPr>
        </p:nvSpPr>
        <p:spPr>
          <a:xfrm>
            <a:off x="6782400" y="3110400"/>
            <a:ext cx="15732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ctrTitle"/>
          </p:nvPr>
        </p:nvSpPr>
        <p:spPr>
          <a:xfrm>
            <a:off x="453600" y="385200"/>
            <a:ext cx="8035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/>
          <p:nvPr/>
        </p:nvSpPr>
        <p:spPr>
          <a:xfrm>
            <a:off x="1222875" y="1611400"/>
            <a:ext cx="631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chemeClr val="dk1"/>
                </a:solidFill>
                <a:latin typeface="Hanken Grotesk ExtraBold"/>
                <a:ea typeface="Hanken Grotesk ExtraBold"/>
                <a:cs typeface="Hanken Grotesk ExtraBold"/>
                <a:sym typeface="Hanken Grotesk ExtraBold"/>
              </a:rPr>
              <a:t>01</a:t>
            </a:r>
            <a:endParaRPr sz="2000">
              <a:solidFill>
                <a:schemeClr val="dk1"/>
              </a:solidFill>
              <a:latin typeface="Hanken Grotesk ExtraBold"/>
              <a:ea typeface="Hanken Grotesk ExtraBold"/>
              <a:cs typeface="Hanken Grotesk ExtraBold"/>
              <a:sym typeface="Hanken Grotesk ExtraBold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3226775" y="1611400"/>
            <a:ext cx="631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chemeClr val="dk1"/>
                </a:solidFill>
                <a:latin typeface="Hanken Grotesk ExtraBold"/>
                <a:ea typeface="Hanken Grotesk ExtraBold"/>
                <a:cs typeface="Hanken Grotesk ExtraBold"/>
                <a:sym typeface="Hanken Grotesk ExtraBold"/>
              </a:rPr>
              <a:t>02</a:t>
            </a:r>
            <a:endParaRPr sz="2000">
              <a:solidFill>
                <a:schemeClr val="dk1"/>
              </a:solidFill>
              <a:latin typeface="Hanken Grotesk ExtraBold"/>
              <a:ea typeface="Hanken Grotesk ExtraBold"/>
              <a:cs typeface="Hanken Grotesk ExtraBold"/>
              <a:sym typeface="Hanken Grotesk ExtraBold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5230675" y="1611400"/>
            <a:ext cx="631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chemeClr val="dk1"/>
                </a:solidFill>
                <a:latin typeface="Hanken Grotesk ExtraBold"/>
                <a:ea typeface="Hanken Grotesk ExtraBold"/>
                <a:cs typeface="Hanken Grotesk ExtraBold"/>
                <a:sym typeface="Hanken Grotesk ExtraBold"/>
              </a:rPr>
              <a:t>03</a:t>
            </a:r>
            <a:endParaRPr sz="2000">
              <a:solidFill>
                <a:schemeClr val="dk1"/>
              </a:solidFill>
              <a:latin typeface="Hanken Grotesk ExtraBold"/>
              <a:ea typeface="Hanken Grotesk ExtraBold"/>
              <a:cs typeface="Hanken Grotesk ExtraBold"/>
              <a:sym typeface="Hanken Grotesk ExtraBold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7234575" y="1611400"/>
            <a:ext cx="631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>
                <a:solidFill>
                  <a:schemeClr val="dk1"/>
                </a:solidFill>
                <a:latin typeface="Hanken Grotesk ExtraBold"/>
                <a:ea typeface="Hanken Grotesk ExtraBold"/>
                <a:cs typeface="Hanken Grotesk ExtraBold"/>
                <a:sym typeface="Hanken Grotesk ExtraBold"/>
              </a:rPr>
              <a:t>04</a:t>
            </a:r>
            <a:endParaRPr sz="2000">
              <a:solidFill>
                <a:schemeClr val="dk1"/>
              </a:solidFill>
              <a:latin typeface="Hanken Grotesk ExtraBold"/>
              <a:ea typeface="Hanken Grotesk ExtraBold"/>
              <a:cs typeface="Hanken Grotesk ExtraBold"/>
              <a:sym typeface="Hanken Grotesk ExtraBo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key metrics">
  <p:cSld name="CUSTOM_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>
            <a:off x="575925" y="1188625"/>
            <a:ext cx="8568300" cy="358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30"/>
          <p:cNvCxnSpPr/>
          <p:nvPr/>
        </p:nvCxnSpPr>
        <p:spPr>
          <a:xfrm>
            <a:off x="998606" y="1617174"/>
            <a:ext cx="426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30"/>
          <p:cNvSpPr txBox="1">
            <a:spLocks noGrp="1"/>
          </p:cNvSpPr>
          <p:nvPr>
            <p:ph type="subTitle" idx="1"/>
          </p:nvPr>
        </p:nvSpPr>
        <p:spPr>
          <a:xfrm>
            <a:off x="985050" y="2084463"/>
            <a:ext cx="2217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2"/>
          </p:nvPr>
        </p:nvSpPr>
        <p:spPr>
          <a:xfrm>
            <a:off x="985050" y="2631663"/>
            <a:ext cx="2217600" cy="17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ctrTitle"/>
          </p:nvPr>
        </p:nvSpPr>
        <p:spPr>
          <a:xfrm>
            <a:off x="575925" y="375800"/>
            <a:ext cx="8077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230" name="Google Shape;230;p30"/>
          <p:cNvCxnSpPr/>
          <p:nvPr/>
        </p:nvCxnSpPr>
        <p:spPr>
          <a:xfrm>
            <a:off x="3764831" y="1595099"/>
            <a:ext cx="426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30"/>
          <p:cNvSpPr txBox="1">
            <a:spLocks noGrp="1"/>
          </p:cNvSpPr>
          <p:nvPr>
            <p:ph type="subTitle" idx="3"/>
          </p:nvPr>
        </p:nvSpPr>
        <p:spPr>
          <a:xfrm>
            <a:off x="3751275" y="2062388"/>
            <a:ext cx="2217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4"/>
          </p:nvPr>
        </p:nvSpPr>
        <p:spPr>
          <a:xfrm>
            <a:off x="3751275" y="2609588"/>
            <a:ext cx="2217600" cy="17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33" name="Google Shape;233;p30"/>
          <p:cNvCxnSpPr/>
          <p:nvPr/>
        </p:nvCxnSpPr>
        <p:spPr>
          <a:xfrm>
            <a:off x="6531056" y="1595099"/>
            <a:ext cx="426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30"/>
          <p:cNvSpPr txBox="1">
            <a:spLocks noGrp="1"/>
          </p:cNvSpPr>
          <p:nvPr>
            <p:ph type="subTitle" idx="5"/>
          </p:nvPr>
        </p:nvSpPr>
        <p:spPr>
          <a:xfrm>
            <a:off x="6517500" y="2062388"/>
            <a:ext cx="2217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6"/>
          </p:nvPr>
        </p:nvSpPr>
        <p:spPr>
          <a:xfrm>
            <a:off x="6517500" y="2609588"/>
            <a:ext cx="2217600" cy="17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key metrics v2">
  <p:cSld name="CUSTOM_4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/>
          <p:nvPr/>
        </p:nvSpPr>
        <p:spPr>
          <a:xfrm>
            <a:off x="387800" y="1445475"/>
            <a:ext cx="2723100" cy="25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3216125" y="1445475"/>
            <a:ext cx="2723100" cy="25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1"/>
          <p:cNvSpPr/>
          <p:nvPr/>
        </p:nvSpPr>
        <p:spPr>
          <a:xfrm>
            <a:off x="6044450" y="1445475"/>
            <a:ext cx="2723100" cy="25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ctrTitle"/>
          </p:nvPr>
        </p:nvSpPr>
        <p:spPr>
          <a:xfrm>
            <a:off x="378000" y="435600"/>
            <a:ext cx="8391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subTitle" idx="1"/>
          </p:nvPr>
        </p:nvSpPr>
        <p:spPr>
          <a:xfrm>
            <a:off x="406800" y="1803600"/>
            <a:ext cx="27180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body" idx="2"/>
          </p:nvPr>
        </p:nvSpPr>
        <p:spPr>
          <a:xfrm>
            <a:off x="406800" y="2433600"/>
            <a:ext cx="2718000" cy="21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subTitle" idx="3"/>
          </p:nvPr>
        </p:nvSpPr>
        <p:spPr>
          <a:xfrm>
            <a:off x="3218675" y="1803600"/>
            <a:ext cx="27180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4"/>
          </p:nvPr>
        </p:nvSpPr>
        <p:spPr>
          <a:xfrm>
            <a:off x="3218675" y="2433600"/>
            <a:ext cx="2718000" cy="21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ubTitle" idx="5"/>
          </p:nvPr>
        </p:nvSpPr>
        <p:spPr>
          <a:xfrm>
            <a:off x="6030550" y="1803600"/>
            <a:ext cx="27180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body" idx="6"/>
          </p:nvPr>
        </p:nvSpPr>
        <p:spPr>
          <a:xfrm>
            <a:off x="6030550" y="2433600"/>
            <a:ext cx="2718000" cy="21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items on timeline">
  <p:cSld name="CUSTOM_5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/>
          <p:nvPr/>
        </p:nvSpPr>
        <p:spPr>
          <a:xfrm>
            <a:off x="0" y="3431700"/>
            <a:ext cx="372000" cy="17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0" y="0"/>
            <a:ext cx="372000" cy="343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1608475" y="0"/>
            <a:ext cx="7535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 txBox="1">
            <a:spLocks noGrp="1"/>
          </p:cNvSpPr>
          <p:nvPr>
            <p:ph type="ctrTitle"/>
          </p:nvPr>
        </p:nvSpPr>
        <p:spPr>
          <a:xfrm rot="-5400000">
            <a:off x="-1388775" y="2298150"/>
            <a:ext cx="4651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252" name="Google Shape;252;p32"/>
          <p:cNvCxnSpPr/>
          <p:nvPr/>
        </p:nvCxnSpPr>
        <p:spPr>
          <a:xfrm rot="10800000">
            <a:off x="1501850" y="476250"/>
            <a:ext cx="7863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32"/>
          <p:cNvSpPr/>
          <p:nvPr/>
        </p:nvSpPr>
        <p:spPr>
          <a:xfrm rot="5400000">
            <a:off x="1853725" y="396000"/>
            <a:ext cx="160500" cy="1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 txBox="1">
            <a:spLocks noGrp="1"/>
          </p:cNvSpPr>
          <p:nvPr>
            <p:ph type="subTitle" idx="1"/>
          </p:nvPr>
        </p:nvSpPr>
        <p:spPr>
          <a:xfrm>
            <a:off x="1853725" y="808950"/>
            <a:ext cx="21501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body" idx="2"/>
          </p:nvPr>
        </p:nvSpPr>
        <p:spPr>
          <a:xfrm>
            <a:off x="1853725" y="1438950"/>
            <a:ext cx="2150100" cy="31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2"/>
          <p:cNvSpPr/>
          <p:nvPr/>
        </p:nvSpPr>
        <p:spPr>
          <a:xfrm rot="5400000">
            <a:off x="4149400" y="396000"/>
            <a:ext cx="160500" cy="1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subTitle" idx="3"/>
          </p:nvPr>
        </p:nvSpPr>
        <p:spPr>
          <a:xfrm>
            <a:off x="4149400" y="808950"/>
            <a:ext cx="21501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body" idx="4"/>
          </p:nvPr>
        </p:nvSpPr>
        <p:spPr>
          <a:xfrm>
            <a:off x="4149400" y="1438950"/>
            <a:ext cx="2150100" cy="31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2"/>
          <p:cNvSpPr/>
          <p:nvPr/>
        </p:nvSpPr>
        <p:spPr>
          <a:xfrm rot="5400000">
            <a:off x="6445075" y="396000"/>
            <a:ext cx="160500" cy="1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2"/>
          <p:cNvSpPr txBox="1">
            <a:spLocks noGrp="1"/>
          </p:cNvSpPr>
          <p:nvPr>
            <p:ph type="subTitle" idx="5"/>
          </p:nvPr>
        </p:nvSpPr>
        <p:spPr>
          <a:xfrm>
            <a:off x="6445075" y="808950"/>
            <a:ext cx="21501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6"/>
          </p:nvPr>
        </p:nvSpPr>
        <p:spPr>
          <a:xfrm>
            <a:off x="6445075" y="1438950"/>
            <a:ext cx="2150100" cy="31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aragraph v2 - Image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7200" y="-7200"/>
            <a:ext cx="3085500" cy="51516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/>
          <p:nvPr/>
        </p:nvSpPr>
        <p:spPr>
          <a:xfrm>
            <a:off x="3092700" y="1416900"/>
            <a:ext cx="6051300" cy="372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498600" y="1791600"/>
            <a:ext cx="52395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3498600" y="333875"/>
            <a:ext cx="5261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items on timeline v2">
  <p:cSld name="CUSTOM_6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2091825" y="1290625"/>
            <a:ext cx="4965900" cy="1177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3"/>
          <p:cNvSpPr/>
          <p:nvPr/>
        </p:nvSpPr>
        <p:spPr>
          <a:xfrm>
            <a:off x="1653025" y="1916375"/>
            <a:ext cx="5971800" cy="9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5" name="Google Shape;265;p33"/>
          <p:cNvCxnSpPr/>
          <p:nvPr/>
        </p:nvCxnSpPr>
        <p:spPr>
          <a:xfrm rot="10800000">
            <a:off x="4614875" y="1374025"/>
            <a:ext cx="0" cy="33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6" name="Google Shape;266;p33"/>
          <p:cNvSpPr/>
          <p:nvPr/>
        </p:nvSpPr>
        <p:spPr>
          <a:xfrm>
            <a:off x="978825" y="1852800"/>
            <a:ext cx="2236800" cy="329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3"/>
          <p:cNvSpPr/>
          <p:nvPr/>
        </p:nvSpPr>
        <p:spPr>
          <a:xfrm>
            <a:off x="3453600" y="1852800"/>
            <a:ext cx="2236800" cy="329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3"/>
          <p:cNvSpPr/>
          <p:nvPr/>
        </p:nvSpPr>
        <p:spPr>
          <a:xfrm>
            <a:off x="5928375" y="1852800"/>
            <a:ext cx="2236800" cy="329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3"/>
          <p:cNvSpPr/>
          <p:nvPr/>
        </p:nvSpPr>
        <p:spPr>
          <a:xfrm>
            <a:off x="978825" y="5042100"/>
            <a:ext cx="22368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3"/>
          <p:cNvSpPr/>
          <p:nvPr/>
        </p:nvSpPr>
        <p:spPr>
          <a:xfrm>
            <a:off x="3453600" y="5042100"/>
            <a:ext cx="22368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3"/>
          <p:cNvSpPr/>
          <p:nvPr/>
        </p:nvSpPr>
        <p:spPr>
          <a:xfrm>
            <a:off x="5928375" y="5042100"/>
            <a:ext cx="22368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3"/>
          <p:cNvSpPr/>
          <p:nvPr/>
        </p:nvSpPr>
        <p:spPr>
          <a:xfrm>
            <a:off x="1985225" y="1767175"/>
            <a:ext cx="224100" cy="22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3"/>
          <p:cNvSpPr/>
          <p:nvPr/>
        </p:nvSpPr>
        <p:spPr>
          <a:xfrm>
            <a:off x="4502825" y="1767175"/>
            <a:ext cx="224100" cy="224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6934675" y="1767175"/>
            <a:ext cx="224100" cy="22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"/>
          <p:cNvSpPr txBox="1">
            <a:spLocks noGrp="1"/>
          </p:cNvSpPr>
          <p:nvPr>
            <p:ph type="ctrTitle"/>
          </p:nvPr>
        </p:nvSpPr>
        <p:spPr>
          <a:xfrm>
            <a:off x="2091600" y="428400"/>
            <a:ext cx="4964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3"/>
          <p:cNvSpPr txBox="1">
            <a:spLocks noGrp="1"/>
          </p:cNvSpPr>
          <p:nvPr>
            <p:ph type="subTitle" idx="1"/>
          </p:nvPr>
        </p:nvSpPr>
        <p:spPr>
          <a:xfrm>
            <a:off x="3654000" y="2322000"/>
            <a:ext cx="183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body" idx="2"/>
          </p:nvPr>
        </p:nvSpPr>
        <p:spPr>
          <a:xfrm>
            <a:off x="3652687" y="2930400"/>
            <a:ext cx="18387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subTitle" idx="3"/>
          </p:nvPr>
        </p:nvSpPr>
        <p:spPr>
          <a:xfrm>
            <a:off x="1177200" y="2322000"/>
            <a:ext cx="183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79" name="Google Shape;279;p33"/>
          <p:cNvSpPr txBox="1">
            <a:spLocks noGrp="1"/>
          </p:cNvSpPr>
          <p:nvPr>
            <p:ph type="body" idx="4"/>
          </p:nvPr>
        </p:nvSpPr>
        <p:spPr>
          <a:xfrm>
            <a:off x="1177200" y="2930400"/>
            <a:ext cx="18387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33"/>
          <p:cNvSpPr txBox="1">
            <a:spLocks noGrp="1"/>
          </p:cNvSpPr>
          <p:nvPr>
            <p:ph type="subTitle" idx="5"/>
          </p:nvPr>
        </p:nvSpPr>
        <p:spPr>
          <a:xfrm>
            <a:off x="6127200" y="2322000"/>
            <a:ext cx="1839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body" idx="6"/>
          </p:nvPr>
        </p:nvSpPr>
        <p:spPr>
          <a:xfrm>
            <a:off x="6124575" y="2930400"/>
            <a:ext cx="18387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4 items on timeline 1">
  <p:cSld name="CUSTOM_7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283;p34"/>
          <p:cNvCxnSpPr/>
          <p:nvPr/>
        </p:nvCxnSpPr>
        <p:spPr>
          <a:xfrm rot="10800000">
            <a:off x="-248000" y="1810550"/>
            <a:ext cx="2421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Google Shape;284;p34"/>
          <p:cNvSpPr/>
          <p:nvPr/>
        </p:nvSpPr>
        <p:spPr>
          <a:xfrm>
            <a:off x="408025" y="1730300"/>
            <a:ext cx="160500" cy="160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5" name="Google Shape;285;p34"/>
          <p:cNvCxnSpPr/>
          <p:nvPr/>
        </p:nvCxnSpPr>
        <p:spPr>
          <a:xfrm rot="10800000">
            <a:off x="2404225" y="1810550"/>
            <a:ext cx="2052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" name="Google Shape;286;p34"/>
          <p:cNvSpPr/>
          <p:nvPr/>
        </p:nvSpPr>
        <p:spPr>
          <a:xfrm>
            <a:off x="2691250" y="1730300"/>
            <a:ext cx="160500" cy="160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34"/>
          <p:cNvCxnSpPr/>
          <p:nvPr/>
        </p:nvCxnSpPr>
        <p:spPr>
          <a:xfrm rot="10800000">
            <a:off x="4687450" y="1810550"/>
            <a:ext cx="2052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34"/>
          <p:cNvSpPr/>
          <p:nvPr/>
        </p:nvSpPr>
        <p:spPr>
          <a:xfrm>
            <a:off x="4974475" y="1730300"/>
            <a:ext cx="160500" cy="160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9" name="Google Shape;289;p34"/>
          <p:cNvCxnSpPr/>
          <p:nvPr/>
        </p:nvCxnSpPr>
        <p:spPr>
          <a:xfrm rot="10800000">
            <a:off x="6970775" y="1810550"/>
            <a:ext cx="23652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34"/>
          <p:cNvSpPr/>
          <p:nvPr/>
        </p:nvSpPr>
        <p:spPr>
          <a:xfrm>
            <a:off x="7257700" y="1730300"/>
            <a:ext cx="160500" cy="160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4"/>
          <p:cNvSpPr txBox="1">
            <a:spLocks noGrp="1"/>
          </p:cNvSpPr>
          <p:nvPr>
            <p:ph type="subTitle" idx="1"/>
          </p:nvPr>
        </p:nvSpPr>
        <p:spPr>
          <a:xfrm>
            <a:off x="324000" y="2005200"/>
            <a:ext cx="18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92" name="Google Shape;292;p34"/>
          <p:cNvSpPr txBox="1">
            <a:spLocks noGrp="1"/>
          </p:cNvSpPr>
          <p:nvPr>
            <p:ph type="body" idx="2"/>
          </p:nvPr>
        </p:nvSpPr>
        <p:spPr>
          <a:xfrm>
            <a:off x="324000" y="2628000"/>
            <a:ext cx="18396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3" name="Google Shape;293;p34"/>
          <p:cNvSpPr txBox="1">
            <a:spLocks noGrp="1"/>
          </p:cNvSpPr>
          <p:nvPr>
            <p:ph type="subTitle" idx="3"/>
          </p:nvPr>
        </p:nvSpPr>
        <p:spPr>
          <a:xfrm>
            <a:off x="2606400" y="2005200"/>
            <a:ext cx="18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body" idx="4"/>
          </p:nvPr>
        </p:nvSpPr>
        <p:spPr>
          <a:xfrm>
            <a:off x="2606400" y="2628000"/>
            <a:ext cx="18396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34"/>
          <p:cNvSpPr txBox="1">
            <a:spLocks noGrp="1"/>
          </p:cNvSpPr>
          <p:nvPr>
            <p:ph type="subTitle" idx="5"/>
          </p:nvPr>
        </p:nvSpPr>
        <p:spPr>
          <a:xfrm>
            <a:off x="4888800" y="2005200"/>
            <a:ext cx="18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body" idx="6"/>
          </p:nvPr>
        </p:nvSpPr>
        <p:spPr>
          <a:xfrm>
            <a:off x="4888800" y="2628000"/>
            <a:ext cx="18396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34"/>
          <p:cNvSpPr txBox="1">
            <a:spLocks noGrp="1"/>
          </p:cNvSpPr>
          <p:nvPr>
            <p:ph type="subTitle" idx="7"/>
          </p:nvPr>
        </p:nvSpPr>
        <p:spPr>
          <a:xfrm>
            <a:off x="7174800" y="2005200"/>
            <a:ext cx="18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8"/>
          </p:nvPr>
        </p:nvSpPr>
        <p:spPr>
          <a:xfrm>
            <a:off x="7174800" y="2628000"/>
            <a:ext cx="1839600" cy="16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ctrTitle"/>
          </p:nvPr>
        </p:nvSpPr>
        <p:spPr>
          <a:xfrm>
            <a:off x="406800" y="468000"/>
            <a:ext cx="8373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user slide - v1">
  <p:cSld name="CUSTOM_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>
            <a:spLocks noGrp="1"/>
          </p:cNvSpPr>
          <p:nvPr>
            <p:ph type="pic" idx="2"/>
          </p:nvPr>
        </p:nvSpPr>
        <p:spPr>
          <a:xfrm>
            <a:off x="352800" y="1749600"/>
            <a:ext cx="3229200" cy="33939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35"/>
          <p:cNvSpPr/>
          <p:nvPr/>
        </p:nvSpPr>
        <p:spPr>
          <a:xfrm>
            <a:off x="3581700" y="341825"/>
            <a:ext cx="5214300" cy="395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5"/>
          <p:cNvSpPr/>
          <p:nvPr/>
        </p:nvSpPr>
        <p:spPr>
          <a:xfrm>
            <a:off x="3581700" y="341825"/>
            <a:ext cx="5214300" cy="8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subTitle" idx="1"/>
          </p:nvPr>
        </p:nvSpPr>
        <p:spPr>
          <a:xfrm>
            <a:off x="3844625" y="583125"/>
            <a:ext cx="45864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cxnSp>
        <p:nvCxnSpPr>
          <p:cNvPr id="305" name="Google Shape;305;p35"/>
          <p:cNvCxnSpPr/>
          <p:nvPr/>
        </p:nvCxnSpPr>
        <p:spPr>
          <a:xfrm>
            <a:off x="3844625" y="1775075"/>
            <a:ext cx="4705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Google Shape;306;p35"/>
          <p:cNvSpPr txBox="1">
            <a:spLocks noGrp="1"/>
          </p:cNvSpPr>
          <p:nvPr>
            <p:ph type="body" idx="3"/>
          </p:nvPr>
        </p:nvSpPr>
        <p:spPr>
          <a:xfrm>
            <a:off x="3844625" y="1114973"/>
            <a:ext cx="45864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35"/>
          <p:cNvSpPr txBox="1">
            <a:spLocks noGrp="1"/>
          </p:cNvSpPr>
          <p:nvPr>
            <p:ph type="ctrTitle"/>
          </p:nvPr>
        </p:nvSpPr>
        <p:spPr>
          <a:xfrm>
            <a:off x="352800" y="385200"/>
            <a:ext cx="32292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4"/>
          </p:nvPr>
        </p:nvSpPr>
        <p:spPr>
          <a:xfrm>
            <a:off x="3844925" y="1890800"/>
            <a:ext cx="4705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user layout - v2">
  <p:cSld name="CUSTOM_9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/>
          <p:nvPr/>
        </p:nvSpPr>
        <p:spPr>
          <a:xfrm>
            <a:off x="-2450" y="10350"/>
            <a:ext cx="9144000" cy="174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6"/>
          <p:cNvSpPr>
            <a:spLocks noGrp="1"/>
          </p:cNvSpPr>
          <p:nvPr>
            <p:ph type="pic" idx="2"/>
          </p:nvPr>
        </p:nvSpPr>
        <p:spPr>
          <a:xfrm>
            <a:off x="4662000" y="10800"/>
            <a:ext cx="3398400" cy="38880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36"/>
          <p:cNvSpPr txBox="1">
            <a:spLocks noGrp="1"/>
          </p:cNvSpPr>
          <p:nvPr>
            <p:ph type="body" idx="1"/>
          </p:nvPr>
        </p:nvSpPr>
        <p:spPr>
          <a:xfrm>
            <a:off x="352800" y="2142000"/>
            <a:ext cx="4122000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ctrTitle"/>
          </p:nvPr>
        </p:nvSpPr>
        <p:spPr>
          <a:xfrm>
            <a:off x="352800" y="316800"/>
            <a:ext cx="38664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36"/>
          <p:cNvSpPr txBox="1">
            <a:spLocks noGrp="1"/>
          </p:cNvSpPr>
          <p:nvPr>
            <p:ph type="subTitle" idx="3"/>
          </p:nvPr>
        </p:nvSpPr>
        <p:spPr>
          <a:xfrm>
            <a:off x="4662000" y="3898800"/>
            <a:ext cx="33984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body" idx="4"/>
          </p:nvPr>
        </p:nvSpPr>
        <p:spPr>
          <a:xfrm>
            <a:off x="4662000" y="4467600"/>
            <a:ext cx="339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user layout - v3">
  <p:cSld name="CUSTOM_10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/>
          <p:nvPr/>
        </p:nvSpPr>
        <p:spPr>
          <a:xfrm>
            <a:off x="0" y="0"/>
            <a:ext cx="4448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7"/>
          <p:cNvSpPr>
            <a:spLocks noGrp="1"/>
          </p:cNvSpPr>
          <p:nvPr>
            <p:ph type="pic" idx="2"/>
          </p:nvPr>
        </p:nvSpPr>
        <p:spPr>
          <a:xfrm>
            <a:off x="521700" y="374400"/>
            <a:ext cx="3405000" cy="263160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37"/>
          <p:cNvSpPr/>
          <p:nvPr/>
        </p:nvSpPr>
        <p:spPr>
          <a:xfrm>
            <a:off x="521700" y="3270450"/>
            <a:ext cx="3405000" cy="130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"/>
          <p:cNvSpPr txBox="1">
            <a:spLocks noGrp="1"/>
          </p:cNvSpPr>
          <p:nvPr>
            <p:ph type="subTitle" idx="1"/>
          </p:nvPr>
        </p:nvSpPr>
        <p:spPr>
          <a:xfrm>
            <a:off x="615600" y="3355200"/>
            <a:ext cx="32112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21" name="Google Shape;321;p37"/>
          <p:cNvSpPr txBox="1">
            <a:spLocks noGrp="1"/>
          </p:cNvSpPr>
          <p:nvPr>
            <p:ph type="ctrTitle"/>
          </p:nvPr>
        </p:nvSpPr>
        <p:spPr>
          <a:xfrm>
            <a:off x="4672800" y="1040400"/>
            <a:ext cx="399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7"/>
          <p:cNvSpPr txBox="1">
            <a:spLocks noGrp="1"/>
          </p:cNvSpPr>
          <p:nvPr>
            <p:ph type="body" idx="3"/>
          </p:nvPr>
        </p:nvSpPr>
        <p:spPr>
          <a:xfrm>
            <a:off x="4672800" y="2142000"/>
            <a:ext cx="3996000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body" idx="4"/>
          </p:nvPr>
        </p:nvSpPr>
        <p:spPr>
          <a:xfrm>
            <a:off x="615600" y="3920400"/>
            <a:ext cx="3211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 slide - v1">
  <p:cSld name="CUSTOM_1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/>
          <p:nvPr/>
        </p:nvSpPr>
        <p:spPr>
          <a:xfrm>
            <a:off x="-75" y="3114854"/>
            <a:ext cx="9291300" cy="215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-75" y="3020050"/>
            <a:ext cx="9291300" cy="9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737150" y="3840125"/>
            <a:ext cx="62400" cy="67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"/>
          <p:cNvSpPr/>
          <p:nvPr/>
        </p:nvSpPr>
        <p:spPr>
          <a:xfrm>
            <a:off x="3718437" y="3845275"/>
            <a:ext cx="62400" cy="67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6699700" y="3842700"/>
            <a:ext cx="62400" cy="67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8"/>
          <p:cNvSpPr txBox="1"/>
          <p:nvPr/>
        </p:nvSpPr>
        <p:spPr>
          <a:xfrm>
            <a:off x="1007975" y="3711525"/>
            <a:ext cx="1984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Number</a:t>
            </a:r>
            <a:endParaRPr b="1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3989249" y="3716675"/>
            <a:ext cx="19404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Email</a:t>
            </a:r>
            <a:endParaRPr b="1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6969600" y="3714100"/>
            <a:ext cx="1984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Site Link</a:t>
            </a:r>
            <a:endParaRPr b="1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3" name="Google Shape;333;p38"/>
          <p:cNvSpPr txBox="1">
            <a:spLocks noGrp="1"/>
          </p:cNvSpPr>
          <p:nvPr>
            <p:ph type="body" idx="1"/>
          </p:nvPr>
        </p:nvSpPr>
        <p:spPr>
          <a:xfrm>
            <a:off x="1007975" y="4140000"/>
            <a:ext cx="1983600" cy="496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body" idx="2"/>
          </p:nvPr>
        </p:nvSpPr>
        <p:spPr>
          <a:xfrm>
            <a:off x="3989249" y="4140000"/>
            <a:ext cx="1983600" cy="496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body" idx="3"/>
          </p:nvPr>
        </p:nvSpPr>
        <p:spPr>
          <a:xfrm>
            <a:off x="6969600" y="4140000"/>
            <a:ext cx="1983600" cy="496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38"/>
          <p:cNvSpPr>
            <a:spLocks noGrp="1"/>
          </p:cNvSpPr>
          <p:nvPr>
            <p:ph type="pic" idx="4"/>
          </p:nvPr>
        </p:nvSpPr>
        <p:spPr>
          <a:xfrm>
            <a:off x="4824000" y="0"/>
            <a:ext cx="4316400" cy="30204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38"/>
          <p:cNvSpPr txBox="1">
            <a:spLocks noGrp="1"/>
          </p:cNvSpPr>
          <p:nvPr>
            <p:ph type="ctrTitle"/>
          </p:nvPr>
        </p:nvSpPr>
        <p:spPr>
          <a:xfrm>
            <a:off x="431625" y="1202400"/>
            <a:ext cx="399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 slide - v2">
  <p:cSld name="CUSTOM_1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/>
          <p:nvPr/>
        </p:nvSpPr>
        <p:spPr>
          <a:xfrm>
            <a:off x="3228300" y="0"/>
            <a:ext cx="5915700" cy="479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9"/>
          <p:cNvSpPr>
            <a:spLocks noGrp="1"/>
          </p:cNvSpPr>
          <p:nvPr>
            <p:ph type="pic" idx="2"/>
          </p:nvPr>
        </p:nvSpPr>
        <p:spPr>
          <a:xfrm>
            <a:off x="1638000" y="525600"/>
            <a:ext cx="2984400" cy="298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39"/>
          <p:cNvSpPr txBox="1">
            <a:spLocks noGrp="1"/>
          </p:cNvSpPr>
          <p:nvPr>
            <p:ph type="ctrTitle"/>
          </p:nvPr>
        </p:nvSpPr>
        <p:spPr>
          <a:xfrm>
            <a:off x="410400" y="3582000"/>
            <a:ext cx="2768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9"/>
          <p:cNvSpPr txBox="1"/>
          <p:nvPr/>
        </p:nvSpPr>
        <p:spPr>
          <a:xfrm>
            <a:off x="5143011" y="467000"/>
            <a:ext cx="34467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Number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3" name="Google Shape;343;p39"/>
          <p:cNvSpPr txBox="1"/>
          <p:nvPr/>
        </p:nvSpPr>
        <p:spPr>
          <a:xfrm>
            <a:off x="5143011" y="1387550"/>
            <a:ext cx="34467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Email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>
            <a:off x="5143011" y="2308099"/>
            <a:ext cx="34467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Site Link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5" name="Google Shape;345;p39"/>
          <p:cNvSpPr txBox="1"/>
          <p:nvPr/>
        </p:nvSpPr>
        <p:spPr>
          <a:xfrm>
            <a:off x="5143011" y="3228649"/>
            <a:ext cx="34467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  <a:sym typeface="Work Sans SemiBold"/>
              </a:rPr>
              <a:t>Address</a:t>
            </a:r>
            <a:endParaRPr>
              <a:solidFill>
                <a:schemeClr val="lt1"/>
              </a:solidFill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sp>
        <p:nvSpPr>
          <p:cNvPr id="346" name="Google Shape;346;p39"/>
          <p:cNvSpPr txBox="1">
            <a:spLocks noGrp="1"/>
          </p:cNvSpPr>
          <p:nvPr>
            <p:ph type="body" idx="1"/>
          </p:nvPr>
        </p:nvSpPr>
        <p:spPr>
          <a:xfrm>
            <a:off x="5144400" y="806400"/>
            <a:ext cx="34452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3"/>
          </p:nvPr>
        </p:nvSpPr>
        <p:spPr>
          <a:xfrm>
            <a:off x="5144400" y="1728000"/>
            <a:ext cx="34452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body" idx="4"/>
          </p:nvPr>
        </p:nvSpPr>
        <p:spPr>
          <a:xfrm>
            <a:off x="5144400" y="2646000"/>
            <a:ext cx="34452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5"/>
          </p:nvPr>
        </p:nvSpPr>
        <p:spPr>
          <a:xfrm>
            <a:off x="5144400" y="3567600"/>
            <a:ext cx="34452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USTOM_13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/>
          <p:nvPr/>
        </p:nvSpPr>
        <p:spPr>
          <a:xfrm>
            <a:off x="0" y="4787813"/>
            <a:ext cx="9144000" cy="36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0"/>
          <p:cNvSpPr/>
          <p:nvPr/>
        </p:nvSpPr>
        <p:spPr>
          <a:xfrm>
            <a:off x="0" y="2573775"/>
            <a:ext cx="967200" cy="25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0"/>
          <p:cNvSpPr/>
          <p:nvPr/>
        </p:nvSpPr>
        <p:spPr>
          <a:xfrm>
            <a:off x="0" y="0"/>
            <a:ext cx="967200" cy="257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0"/>
          <p:cNvSpPr txBox="1">
            <a:spLocks noGrp="1"/>
          </p:cNvSpPr>
          <p:nvPr>
            <p:ph type="title"/>
          </p:nvPr>
        </p:nvSpPr>
        <p:spPr>
          <a:xfrm>
            <a:off x="1935850" y="2212350"/>
            <a:ext cx="6126900" cy="7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anken Grotesk"/>
              <a:buNone/>
              <a:defRPr sz="4800"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am members slide - v1">
  <p:cSld name="CUSTOM_1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>
            <a:spLocks noGrp="1"/>
          </p:cNvSpPr>
          <p:nvPr>
            <p:ph type="pic" idx="2"/>
          </p:nvPr>
        </p:nvSpPr>
        <p:spPr>
          <a:xfrm>
            <a:off x="835200" y="1418400"/>
            <a:ext cx="3574800" cy="19476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41"/>
          <p:cNvSpPr/>
          <p:nvPr/>
        </p:nvSpPr>
        <p:spPr>
          <a:xfrm>
            <a:off x="835200" y="3366000"/>
            <a:ext cx="3574800" cy="106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1"/>
          <p:cNvSpPr txBox="1">
            <a:spLocks noGrp="1"/>
          </p:cNvSpPr>
          <p:nvPr>
            <p:ph type="body" idx="1"/>
          </p:nvPr>
        </p:nvSpPr>
        <p:spPr>
          <a:xfrm>
            <a:off x="900000" y="3860423"/>
            <a:ext cx="3445200" cy="48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41"/>
          <p:cNvSpPr txBox="1">
            <a:spLocks noGrp="1"/>
          </p:cNvSpPr>
          <p:nvPr>
            <p:ph type="subTitle" idx="3"/>
          </p:nvPr>
        </p:nvSpPr>
        <p:spPr>
          <a:xfrm>
            <a:off x="900000" y="3446589"/>
            <a:ext cx="3445200" cy="3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60" name="Google Shape;360;p41"/>
          <p:cNvSpPr>
            <a:spLocks noGrp="1"/>
          </p:cNvSpPr>
          <p:nvPr>
            <p:ph type="pic" idx="4"/>
          </p:nvPr>
        </p:nvSpPr>
        <p:spPr>
          <a:xfrm>
            <a:off x="4734000" y="1418400"/>
            <a:ext cx="3574800" cy="19476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41"/>
          <p:cNvSpPr/>
          <p:nvPr/>
        </p:nvSpPr>
        <p:spPr>
          <a:xfrm>
            <a:off x="4734000" y="3366000"/>
            <a:ext cx="3574800" cy="106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1"/>
          <p:cNvSpPr txBox="1">
            <a:spLocks noGrp="1"/>
          </p:cNvSpPr>
          <p:nvPr>
            <p:ph type="body" idx="5"/>
          </p:nvPr>
        </p:nvSpPr>
        <p:spPr>
          <a:xfrm>
            <a:off x="4798800" y="3858245"/>
            <a:ext cx="3445200" cy="48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41"/>
          <p:cNvSpPr txBox="1">
            <a:spLocks noGrp="1"/>
          </p:cNvSpPr>
          <p:nvPr>
            <p:ph type="subTitle" idx="6"/>
          </p:nvPr>
        </p:nvSpPr>
        <p:spPr>
          <a:xfrm>
            <a:off x="4798800" y="3446589"/>
            <a:ext cx="3445200" cy="3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64" name="Google Shape;364;p41"/>
          <p:cNvSpPr txBox="1">
            <a:spLocks noGrp="1"/>
          </p:cNvSpPr>
          <p:nvPr>
            <p:ph type="ctrTitle"/>
          </p:nvPr>
        </p:nvSpPr>
        <p:spPr>
          <a:xfrm>
            <a:off x="835200" y="349200"/>
            <a:ext cx="7473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am Members slide - v2">
  <p:cSld name="CUSTOM_15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/>
          <p:nvPr/>
        </p:nvSpPr>
        <p:spPr>
          <a:xfrm>
            <a:off x="10800" y="7200"/>
            <a:ext cx="9144000" cy="27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2"/>
          <p:cNvSpPr>
            <a:spLocks noGrp="1"/>
          </p:cNvSpPr>
          <p:nvPr>
            <p:ph type="pic" idx="2"/>
          </p:nvPr>
        </p:nvSpPr>
        <p:spPr>
          <a:xfrm>
            <a:off x="867600" y="856800"/>
            <a:ext cx="2174400" cy="23688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2"/>
          <p:cNvSpPr/>
          <p:nvPr/>
        </p:nvSpPr>
        <p:spPr>
          <a:xfrm>
            <a:off x="867600" y="3225600"/>
            <a:ext cx="2174400" cy="137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2"/>
          <p:cNvSpPr txBox="1">
            <a:spLocks noGrp="1"/>
          </p:cNvSpPr>
          <p:nvPr>
            <p:ph type="body" idx="1"/>
          </p:nvPr>
        </p:nvSpPr>
        <p:spPr>
          <a:xfrm>
            <a:off x="907200" y="3858990"/>
            <a:ext cx="2095200" cy="40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42"/>
          <p:cNvSpPr txBox="1">
            <a:spLocks noGrp="1"/>
          </p:cNvSpPr>
          <p:nvPr>
            <p:ph type="subTitle" idx="3"/>
          </p:nvPr>
        </p:nvSpPr>
        <p:spPr>
          <a:xfrm>
            <a:off x="907200" y="3394101"/>
            <a:ext cx="2095200" cy="40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71" name="Google Shape;371;p42"/>
          <p:cNvSpPr>
            <a:spLocks noGrp="1"/>
          </p:cNvSpPr>
          <p:nvPr>
            <p:ph type="pic" idx="4"/>
          </p:nvPr>
        </p:nvSpPr>
        <p:spPr>
          <a:xfrm>
            <a:off x="3132000" y="856800"/>
            <a:ext cx="2174400" cy="23688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42"/>
          <p:cNvSpPr/>
          <p:nvPr/>
        </p:nvSpPr>
        <p:spPr>
          <a:xfrm>
            <a:off x="3132000" y="3225600"/>
            <a:ext cx="2174400" cy="137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2"/>
          <p:cNvSpPr txBox="1">
            <a:spLocks noGrp="1"/>
          </p:cNvSpPr>
          <p:nvPr>
            <p:ph type="body" idx="5"/>
          </p:nvPr>
        </p:nvSpPr>
        <p:spPr>
          <a:xfrm>
            <a:off x="3171600" y="3858990"/>
            <a:ext cx="2095200" cy="40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42"/>
          <p:cNvSpPr txBox="1">
            <a:spLocks noGrp="1"/>
          </p:cNvSpPr>
          <p:nvPr>
            <p:ph type="subTitle" idx="6"/>
          </p:nvPr>
        </p:nvSpPr>
        <p:spPr>
          <a:xfrm>
            <a:off x="3171600" y="3394101"/>
            <a:ext cx="2095200" cy="400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75" name="Google Shape;375;p42"/>
          <p:cNvSpPr txBox="1">
            <a:spLocks noGrp="1"/>
          </p:cNvSpPr>
          <p:nvPr>
            <p:ph type="ctrTitle"/>
          </p:nvPr>
        </p:nvSpPr>
        <p:spPr>
          <a:xfrm>
            <a:off x="5490000" y="856800"/>
            <a:ext cx="3167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3 paragraphs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69" name="Google Shape;69;p16"/>
          <p:cNvSpPr/>
          <p:nvPr/>
        </p:nvSpPr>
        <p:spPr>
          <a:xfrm>
            <a:off x="835650" y="922751"/>
            <a:ext cx="36300" cy="355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/>
          <p:nvPr/>
        </p:nvSpPr>
        <p:spPr>
          <a:xfrm>
            <a:off x="3492675" y="922751"/>
            <a:ext cx="36300" cy="355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6149700" y="922780"/>
            <a:ext cx="36300" cy="35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1063800" y="922750"/>
            <a:ext cx="2019600" cy="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1062000" y="1758550"/>
            <a:ext cx="2019600" cy="27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3"/>
          </p:nvPr>
        </p:nvSpPr>
        <p:spPr>
          <a:xfrm>
            <a:off x="3724200" y="922750"/>
            <a:ext cx="2019600" cy="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4"/>
          </p:nvPr>
        </p:nvSpPr>
        <p:spPr>
          <a:xfrm>
            <a:off x="3722400" y="1758550"/>
            <a:ext cx="2019600" cy="27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5"/>
          </p:nvPr>
        </p:nvSpPr>
        <p:spPr>
          <a:xfrm>
            <a:off x="6381000" y="922750"/>
            <a:ext cx="2019600" cy="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6"/>
          </p:nvPr>
        </p:nvSpPr>
        <p:spPr>
          <a:xfrm>
            <a:off x="6379200" y="1758550"/>
            <a:ext cx="2019600" cy="27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745200" y="192675"/>
            <a:ext cx="7754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eam Members slide - v3">
  <p:cSld name="CUSTOM_16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"/>
          <p:cNvSpPr/>
          <p:nvPr/>
        </p:nvSpPr>
        <p:spPr>
          <a:xfrm>
            <a:off x="4482000" y="1058400"/>
            <a:ext cx="3769200" cy="14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3"/>
          <p:cNvSpPr>
            <a:spLocks noGrp="1"/>
          </p:cNvSpPr>
          <p:nvPr>
            <p:ph type="pic" idx="2"/>
          </p:nvPr>
        </p:nvSpPr>
        <p:spPr>
          <a:xfrm>
            <a:off x="4636800" y="867600"/>
            <a:ext cx="892800" cy="892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9" name="Google Shape;379;p43"/>
          <p:cNvSpPr/>
          <p:nvPr/>
        </p:nvSpPr>
        <p:spPr>
          <a:xfrm>
            <a:off x="4636800" y="867600"/>
            <a:ext cx="892800" cy="892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0" name="Google Shape;380;p43"/>
          <p:cNvSpPr txBox="1">
            <a:spLocks noGrp="1"/>
          </p:cNvSpPr>
          <p:nvPr>
            <p:ph type="body" idx="1"/>
          </p:nvPr>
        </p:nvSpPr>
        <p:spPr>
          <a:xfrm>
            <a:off x="5680800" y="1868400"/>
            <a:ext cx="2329200" cy="40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43"/>
          <p:cNvSpPr txBox="1">
            <a:spLocks noGrp="1"/>
          </p:cNvSpPr>
          <p:nvPr>
            <p:ph type="subTitle" idx="3"/>
          </p:nvPr>
        </p:nvSpPr>
        <p:spPr>
          <a:xfrm>
            <a:off x="5680800" y="1400400"/>
            <a:ext cx="2329200" cy="40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82" name="Google Shape;382;p43"/>
          <p:cNvSpPr/>
          <p:nvPr/>
        </p:nvSpPr>
        <p:spPr>
          <a:xfrm>
            <a:off x="4482000" y="2844000"/>
            <a:ext cx="3769200" cy="14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3"/>
          <p:cNvSpPr>
            <a:spLocks noGrp="1"/>
          </p:cNvSpPr>
          <p:nvPr>
            <p:ph type="pic" idx="4"/>
          </p:nvPr>
        </p:nvSpPr>
        <p:spPr>
          <a:xfrm>
            <a:off x="4636800" y="2653200"/>
            <a:ext cx="892800" cy="892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43"/>
          <p:cNvSpPr/>
          <p:nvPr/>
        </p:nvSpPr>
        <p:spPr>
          <a:xfrm>
            <a:off x="4636800" y="2653200"/>
            <a:ext cx="892800" cy="892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5" name="Google Shape;385;p43"/>
          <p:cNvSpPr txBox="1">
            <a:spLocks noGrp="1"/>
          </p:cNvSpPr>
          <p:nvPr>
            <p:ph type="body" idx="5"/>
          </p:nvPr>
        </p:nvSpPr>
        <p:spPr>
          <a:xfrm>
            <a:off x="5680800" y="3654000"/>
            <a:ext cx="2329200" cy="40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3"/>
          <p:cNvSpPr txBox="1">
            <a:spLocks noGrp="1"/>
          </p:cNvSpPr>
          <p:nvPr>
            <p:ph type="subTitle" idx="6"/>
          </p:nvPr>
        </p:nvSpPr>
        <p:spPr>
          <a:xfrm>
            <a:off x="5680800" y="3186000"/>
            <a:ext cx="2329200" cy="403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87" name="Google Shape;387;p43"/>
          <p:cNvSpPr txBox="1">
            <a:spLocks noGrp="1"/>
          </p:cNvSpPr>
          <p:nvPr>
            <p:ph type="ctrTitle"/>
          </p:nvPr>
        </p:nvSpPr>
        <p:spPr>
          <a:xfrm>
            <a:off x="892800" y="1058400"/>
            <a:ext cx="33336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388" name="Google Shape;388;p43"/>
          <p:cNvCxnSpPr/>
          <p:nvPr/>
        </p:nvCxnSpPr>
        <p:spPr>
          <a:xfrm>
            <a:off x="998470" y="489236"/>
            <a:ext cx="961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am Members slide - v1">
  <p:cSld name="CUSTOM_17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/>
          <p:nvPr/>
        </p:nvSpPr>
        <p:spPr>
          <a:xfrm>
            <a:off x="1163675" y="1295525"/>
            <a:ext cx="1796100" cy="316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4"/>
          <p:cNvSpPr/>
          <p:nvPr/>
        </p:nvSpPr>
        <p:spPr>
          <a:xfrm>
            <a:off x="1163675" y="4231500"/>
            <a:ext cx="1796100" cy="228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4"/>
          <p:cNvSpPr/>
          <p:nvPr/>
        </p:nvSpPr>
        <p:spPr>
          <a:xfrm>
            <a:off x="3701575" y="1295525"/>
            <a:ext cx="1796100" cy="316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4"/>
          <p:cNvSpPr/>
          <p:nvPr/>
        </p:nvSpPr>
        <p:spPr>
          <a:xfrm>
            <a:off x="3701575" y="4231500"/>
            <a:ext cx="1796100" cy="228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4"/>
          <p:cNvSpPr/>
          <p:nvPr/>
        </p:nvSpPr>
        <p:spPr>
          <a:xfrm>
            <a:off x="6239475" y="1295525"/>
            <a:ext cx="1796100" cy="316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4"/>
          <p:cNvSpPr/>
          <p:nvPr/>
        </p:nvSpPr>
        <p:spPr>
          <a:xfrm>
            <a:off x="6239475" y="4231500"/>
            <a:ext cx="1796100" cy="228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4"/>
          <p:cNvSpPr>
            <a:spLocks noGrp="1"/>
          </p:cNvSpPr>
          <p:nvPr>
            <p:ph type="pic" idx="2"/>
          </p:nvPr>
        </p:nvSpPr>
        <p:spPr>
          <a:xfrm>
            <a:off x="1306800" y="14616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397" name="Google Shape;397;p44"/>
          <p:cNvSpPr txBox="1">
            <a:spLocks noGrp="1"/>
          </p:cNvSpPr>
          <p:nvPr>
            <p:ph type="body" idx="1"/>
          </p:nvPr>
        </p:nvSpPr>
        <p:spPr>
          <a:xfrm>
            <a:off x="1306800" y="363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44"/>
          <p:cNvSpPr txBox="1">
            <a:spLocks noGrp="1"/>
          </p:cNvSpPr>
          <p:nvPr>
            <p:ph type="subTitle" idx="3"/>
          </p:nvPr>
        </p:nvSpPr>
        <p:spPr>
          <a:xfrm>
            <a:off x="1306800" y="309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399" name="Google Shape;399;p44"/>
          <p:cNvSpPr>
            <a:spLocks noGrp="1"/>
          </p:cNvSpPr>
          <p:nvPr>
            <p:ph type="pic" idx="4"/>
          </p:nvPr>
        </p:nvSpPr>
        <p:spPr>
          <a:xfrm>
            <a:off x="3844800" y="14616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44"/>
          <p:cNvSpPr txBox="1">
            <a:spLocks noGrp="1"/>
          </p:cNvSpPr>
          <p:nvPr>
            <p:ph type="body" idx="5"/>
          </p:nvPr>
        </p:nvSpPr>
        <p:spPr>
          <a:xfrm>
            <a:off x="3844800" y="363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1" name="Google Shape;401;p44"/>
          <p:cNvSpPr txBox="1">
            <a:spLocks noGrp="1"/>
          </p:cNvSpPr>
          <p:nvPr>
            <p:ph type="subTitle" idx="6"/>
          </p:nvPr>
        </p:nvSpPr>
        <p:spPr>
          <a:xfrm>
            <a:off x="3844800" y="309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02" name="Google Shape;402;p44"/>
          <p:cNvSpPr>
            <a:spLocks noGrp="1"/>
          </p:cNvSpPr>
          <p:nvPr>
            <p:ph type="pic" idx="7"/>
          </p:nvPr>
        </p:nvSpPr>
        <p:spPr>
          <a:xfrm>
            <a:off x="6382800" y="14616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44"/>
          <p:cNvSpPr txBox="1">
            <a:spLocks noGrp="1"/>
          </p:cNvSpPr>
          <p:nvPr>
            <p:ph type="body" idx="8"/>
          </p:nvPr>
        </p:nvSpPr>
        <p:spPr>
          <a:xfrm>
            <a:off x="6382800" y="363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p44"/>
          <p:cNvSpPr txBox="1">
            <a:spLocks noGrp="1"/>
          </p:cNvSpPr>
          <p:nvPr>
            <p:ph type="subTitle" idx="9"/>
          </p:nvPr>
        </p:nvSpPr>
        <p:spPr>
          <a:xfrm>
            <a:off x="6382800" y="30960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162800" y="360000"/>
            <a:ext cx="68724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am Members  slide - v2">
  <p:cSld name="CUSTOM_18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/>
          <p:nvPr/>
        </p:nvSpPr>
        <p:spPr>
          <a:xfrm>
            <a:off x="2848525" y="1103550"/>
            <a:ext cx="1796100" cy="29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5"/>
          <p:cNvSpPr/>
          <p:nvPr/>
        </p:nvSpPr>
        <p:spPr>
          <a:xfrm>
            <a:off x="4908200" y="1103550"/>
            <a:ext cx="1796100" cy="293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5"/>
          <p:cNvSpPr/>
          <p:nvPr/>
        </p:nvSpPr>
        <p:spPr>
          <a:xfrm>
            <a:off x="6967875" y="1103550"/>
            <a:ext cx="1796100" cy="29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5"/>
          <p:cNvSpPr>
            <a:spLocks noGrp="1"/>
          </p:cNvSpPr>
          <p:nvPr>
            <p:ph type="pic" idx="2"/>
          </p:nvPr>
        </p:nvSpPr>
        <p:spPr>
          <a:xfrm>
            <a:off x="2991600" y="12708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45"/>
          <p:cNvSpPr>
            <a:spLocks noGrp="1"/>
          </p:cNvSpPr>
          <p:nvPr>
            <p:ph type="pic" idx="3"/>
          </p:nvPr>
        </p:nvSpPr>
        <p:spPr>
          <a:xfrm>
            <a:off x="5054400" y="12708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45"/>
          <p:cNvSpPr>
            <a:spLocks noGrp="1"/>
          </p:cNvSpPr>
          <p:nvPr>
            <p:ph type="pic" idx="4"/>
          </p:nvPr>
        </p:nvSpPr>
        <p:spPr>
          <a:xfrm>
            <a:off x="7113600" y="1270800"/>
            <a:ext cx="1508400" cy="15084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45"/>
          <p:cNvSpPr txBox="1">
            <a:spLocks noGrp="1"/>
          </p:cNvSpPr>
          <p:nvPr>
            <p:ph type="body" idx="1"/>
          </p:nvPr>
        </p:nvSpPr>
        <p:spPr>
          <a:xfrm>
            <a:off x="2991600" y="344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ubTitle" idx="5"/>
          </p:nvPr>
        </p:nvSpPr>
        <p:spPr>
          <a:xfrm>
            <a:off x="2991600" y="290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15" name="Google Shape;415;p45"/>
          <p:cNvSpPr txBox="1">
            <a:spLocks noGrp="1"/>
          </p:cNvSpPr>
          <p:nvPr>
            <p:ph type="body" idx="6"/>
          </p:nvPr>
        </p:nvSpPr>
        <p:spPr>
          <a:xfrm>
            <a:off x="7113600" y="344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45"/>
          <p:cNvSpPr txBox="1">
            <a:spLocks noGrp="1"/>
          </p:cNvSpPr>
          <p:nvPr>
            <p:ph type="subTitle" idx="7"/>
          </p:nvPr>
        </p:nvSpPr>
        <p:spPr>
          <a:xfrm>
            <a:off x="7113600" y="290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17" name="Google Shape;417;p45"/>
          <p:cNvSpPr txBox="1">
            <a:spLocks noGrp="1"/>
          </p:cNvSpPr>
          <p:nvPr>
            <p:ph type="body" idx="8"/>
          </p:nvPr>
        </p:nvSpPr>
        <p:spPr>
          <a:xfrm>
            <a:off x="5054400" y="344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5"/>
          <p:cNvSpPr txBox="1">
            <a:spLocks noGrp="1"/>
          </p:cNvSpPr>
          <p:nvPr>
            <p:ph type="subTitle" idx="9"/>
          </p:nvPr>
        </p:nvSpPr>
        <p:spPr>
          <a:xfrm>
            <a:off x="5054400" y="2905200"/>
            <a:ext cx="15084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19" name="Google Shape;419;p45"/>
          <p:cNvSpPr txBox="1">
            <a:spLocks noGrp="1"/>
          </p:cNvSpPr>
          <p:nvPr>
            <p:ph type="ctrTitle"/>
          </p:nvPr>
        </p:nvSpPr>
        <p:spPr>
          <a:xfrm>
            <a:off x="307200" y="1103550"/>
            <a:ext cx="22779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am Members  slide - v3">
  <p:cSld name="CUSTOM_19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/>
          <p:nvPr/>
        </p:nvSpPr>
        <p:spPr>
          <a:xfrm>
            <a:off x="-1350" y="2396925"/>
            <a:ext cx="9144000" cy="274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6"/>
          <p:cNvSpPr>
            <a:spLocks noGrp="1"/>
          </p:cNvSpPr>
          <p:nvPr>
            <p:ph type="pic" idx="2"/>
          </p:nvPr>
        </p:nvSpPr>
        <p:spPr>
          <a:xfrm>
            <a:off x="1350000" y="1612800"/>
            <a:ext cx="1432800" cy="1432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46"/>
          <p:cNvSpPr/>
          <p:nvPr/>
        </p:nvSpPr>
        <p:spPr>
          <a:xfrm>
            <a:off x="1350000" y="1612800"/>
            <a:ext cx="1432800" cy="1432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24" name="Google Shape;424;p46"/>
          <p:cNvSpPr txBox="1">
            <a:spLocks noGrp="1"/>
          </p:cNvSpPr>
          <p:nvPr>
            <p:ph type="body" idx="1"/>
          </p:nvPr>
        </p:nvSpPr>
        <p:spPr>
          <a:xfrm>
            <a:off x="1098000" y="3636000"/>
            <a:ext cx="1940400" cy="568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6"/>
          <p:cNvSpPr txBox="1">
            <a:spLocks noGrp="1"/>
          </p:cNvSpPr>
          <p:nvPr>
            <p:ph type="subTitle" idx="3"/>
          </p:nvPr>
        </p:nvSpPr>
        <p:spPr>
          <a:xfrm>
            <a:off x="1098000" y="3175200"/>
            <a:ext cx="19404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26" name="Google Shape;426;p46"/>
          <p:cNvSpPr>
            <a:spLocks noGrp="1"/>
          </p:cNvSpPr>
          <p:nvPr>
            <p:ph type="pic" idx="4"/>
          </p:nvPr>
        </p:nvSpPr>
        <p:spPr>
          <a:xfrm>
            <a:off x="3852000" y="1612800"/>
            <a:ext cx="1432800" cy="1432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7" name="Google Shape;427;p46"/>
          <p:cNvSpPr/>
          <p:nvPr/>
        </p:nvSpPr>
        <p:spPr>
          <a:xfrm>
            <a:off x="3852000" y="1612800"/>
            <a:ext cx="1432800" cy="1432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28" name="Google Shape;428;p46"/>
          <p:cNvSpPr txBox="1">
            <a:spLocks noGrp="1"/>
          </p:cNvSpPr>
          <p:nvPr>
            <p:ph type="body" idx="5"/>
          </p:nvPr>
        </p:nvSpPr>
        <p:spPr>
          <a:xfrm>
            <a:off x="3600000" y="3636000"/>
            <a:ext cx="1940400" cy="568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46"/>
          <p:cNvSpPr txBox="1">
            <a:spLocks noGrp="1"/>
          </p:cNvSpPr>
          <p:nvPr>
            <p:ph type="subTitle" idx="6"/>
          </p:nvPr>
        </p:nvSpPr>
        <p:spPr>
          <a:xfrm>
            <a:off x="3600000" y="3175200"/>
            <a:ext cx="19404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30" name="Google Shape;430;p46"/>
          <p:cNvSpPr>
            <a:spLocks noGrp="1"/>
          </p:cNvSpPr>
          <p:nvPr>
            <p:ph type="pic" idx="7"/>
          </p:nvPr>
        </p:nvSpPr>
        <p:spPr>
          <a:xfrm>
            <a:off x="6357600" y="1612800"/>
            <a:ext cx="1432800" cy="1432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1" name="Google Shape;431;p46"/>
          <p:cNvSpPr/>
          <p:nvPr/>
        </p:nvSpPr>
        <p:spPr>
          <a:xfrm>
            <a:off x="6357600" y="1612800"/>
            <a:ext cx="1432800" cy="1432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32" name="Google Shape;432;p46"/>
          <p:cNvSpPr txBox="1">
            <a:spLocks noGrp="1"/>
          </p:cNvSpPr>
          <p:nvPr>
            <p:ph type="body" idx="8"/>
          </p:nvPr>
        </p:nvSpPr>
        <p:spPr>
          <a:xfrm>
            <a:off x="6105600" y="3636000"/>
            <a:ext cx="1940400" cy="568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46"/>
          <p:cNvSpPr txBox="1">
            <a:spLocks noGrp="1"/>
          </p:cNvSpPr>
          <p:nvPr>
            <p:ph type="subTitle" idx="9"/>
          </p:nvPr>
        </p:nvSpPr>
        <p:spPr>
          <a:xfrm>
            <a:off x="6105600" y="3175200"/>
            <a:ext cx="19404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34" name="Google Shape;434;p46"/>
          <p:cNvSpPr txBox="1">
            <a:spLocks noGrp="1"/>
          </p:cNvSpPr>
          <p:nvPr>
            <p:ph type="ctrTitle"/>
          </p:nvPr>
        </p:nvSpPr>
        <p:spPr>
          <a:xfrm>
            <a:off x="882000" y="435600"/>
            <a:ext cx="73584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eam Members  slide - v1">
  <p:cSld name="CUSTOM_20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>
            <a:spLocks noGrp="1"/>
          </p:cNvSpPr>
          <p:nvPr>
            <p:ph type="pic" idx="2"/>
          </p:nvPr>
        </p:nvSpPr>
        <p:spPr>
          <a:xfrm>
            <a:off x="392400" y="1580400"/>
            <a:ext cx="1947600" cy="17064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47"/>
          <p:cNvSpPr txBox="1">
            <a:spLocks noGrp="1"/>
          </p:cNvSpPr>
          <p:nvPr>
            <p:ph type="body" idx="1"/>
          </p:nvPr>
        </p:nvSpPr>
        <p:spPr>
          <a:xfrm>
            <a:off x="399600" y="402373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47"/>
          <p:cNvSpPr txBox="1">
            <a:spLocks noGrp="1"/>
          </p:cNvSpPr>
          <p:nvPr>
            <p:ph type="subTitle" idx="3"/>
          </p:nvPr>
        </p:nvSpPr>
        <p:spPr>
          <a:xfrm>
            <a:off x="399600" y="347871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39" name="Google Shape;439;p47"/>
          <p:cNvSpPr/>
          <p:nvPr/>
        </p:nvSpPr>
        <p:spPr>
          <a:xfrm>
            <a:off x="393500" y="4687850"/>
            <a:ext cx="19461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7"/>
          <p:cNvSpPr>
            <a:spLocks noGrp="1"/>
          </p:cNvSpPr>
          <p:nvPr>
            <p:ph type="pic" idx="4"/>
          </p:nvPr>
        </p:nvSpPr>
        <p:spPr>
          <a:xfrm>
            <a:off x="2527200" y="1580400"/>
            <a:ext cx="1947600" cy="17064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47"/>
          <p:cNvSpPr txBox="1">
            <a:spLocks noGrp="1"/>
          </p:cNvSpPr>
          <p:nvPr>
            <p:ph type="body" idx="5"/>
          </p:nvPr>
        </p:nvSpPr>
        <p:spPr>
          <a:xfrm>
            <a:off x="2534400" y="402373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2" name="Google Shape;442;p47"/>
          <p:cNvSpPr txBox="1">
            <a:spLocks noGrp="1"/>
          </p:cNvSpPr>
          <p:nvPr>
            <p:ph type="subTitle" idx="6"/>
          </p:nvPr>
        </p:nvSpPr>
        <p:spPr>
          <a:xfrm>
            <a:off x="2534400" y="347871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/>
          <p:nvPr/>
        </p:nvSpPr>
        <p:spPr>
          <a:xfrm>
            <a:off x="2528300" y="4687850"/>
            <a:ext cx="19461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7"/>
          <p:cNvSpPr>
            <a:spLocks noGrp="1"/>
          </p:cNvSpPr>
          <p:nvPr>
            <p:ph type="pic" idx="7"/>
          </p:nvPr>
        </p:nvSpPr>
        <p:spPr>
          <a:xfrm>
            <a:off x="4658400" y="1580400"/>
            <a:ext cx="1947600" cy="17064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47"/>
          <p:cNvSpPr txBox="1">
            <a:spLocks noGrp="1"/>
          </p:cNvSpPr>
          <p:nvPr>
            <p:ph type="body" idx="8"/>
          </p:nvPr>
        </p:nvSpPr>
        <p:spPr>
          <a:xfrm>
            <a:off x="4665600" y="402373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9"/>
          </p:nvPr>
        </p:nvSpPr>
        <p:spPr>
          <a:xfrm>
            <a:off x="4665600" y="347871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/>
          <p:nvPr/>
        </p:nvSpPr>
        <p:spPr>
          <a:xfrm>
            <a:off x="4659500" y="4687850"/>
            <a:ext cx="19461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7"/>
          <p:cNvSpPr>
            <a:spLocks noGrp="1"/>
          </p:cNvSpPr>
          <p:nvPr>
            <p:ph type="pic" idx="13"/>
          </p:nvPr>
        </p:nvSpPr>
        <p:spPr>
          <a:xfrm>
            <a:off x="6789600" y="1580400"/>
            <a:ext cx="1947600" cy="1706400"/>
          </a:xfrm>
          <a:prstGeom prst="rect">
            <a:avLst/>
          </a:prstGeom>
          <a:noFill/>
          <a:ln>
            <a:noFill/>
          </a:ln>
        </p:spPr>
      </p:sp>
      <p:sp>
        <p:nvSpPr>
          <p:cNvPr id="449" name="Google Shape;449;p47"/>
          <p:cNvSpPr txBox="1">
            <a:spLocks noGrp="1"/>
          </p:cNvSpPr>
          <p:nvPr>
            <p:ph type="body" idx="14"/>
          </p:nvPr>
        </p:nvSpPr>
        <p:spPr>
          <a:xfrm>
            <a:off x="6796800" y="402373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47"/>
          <p:cNvSpPr txBox="1">
            <a:spLocks noGrp="1"/>
          </p:cNvSpPr>
          <p:nvPr>
            <p:ph type="subTitle" idx="15"/>
          </p:nvPr>
        </p:nvSpPr>
        <p:spPr>
          <a:xfrm>
            <a:off x="6796800" y="3478713"/>
            <a:ext cx="1947600" cy="472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51" name="Google Shape;451;p47"/>
          <p:cNvSpPr/>
          <p:nvPr/>
        </p:nvSpPr>
        <p:spPr>
          <a:xfrm>
            <a:off x="6790700" y="4687850"/>
            <a:ext cx="19461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7"/>
          <p:cNvSpPr txBox="1">
            <a:spLocks noGrp="1"/>
          </p:cNvSpPr>
          <p:nvPr>
            <p:ph type="ctrTitle"/>
          </p:nvPr>
        </p:nvSpPr>
        <p:spPr>
          <a:xfrm>
            <a:off x="892800" y="532800"/>
            <a:ext cx="73584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eam Members  slide - v2">
  <p:cSld name="CUSTOM_2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/>
          <p:nvPr/>
        </p:nvSpPr>
        <p:spPr>
          <a:xfrm>
            <a:off x="1534950" y="1824625"/>
            <a:ext cx="2730300" cy="10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8"/>
          <p:cNvSpPr/>
          <p:nvPr/>
        </p:nvSpPr>
        <p:spPr>
          <a:xfrm>
            <a:off x="1534950" y="3228150"/>
            <a:ext cx="2730300" cy="10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8"/>
          <p:cNvSpPr/>
          <p:nvPr/>
        </p:nvSpPr>
        <p:spPr>
          <a:xfrm>
            <a:off x="5421625" y="1824638"/>
            <a:ext cx="2730300" cy="10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8"/>
          <p:cNvSpPr/>
          <p:nvPr/>
        </p:nvSpPr>
        <p:spPr>
          <a:xfrm>
            <a:off x="5421625" y="3228138"/>
            <a:ext cx="2730300" cy="10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8"/>
          <p:cNvSpPr>
            <a:spLocks noGrp="1"/>
          </p:cNvSpPr>
          <p:nvPr>
            <p:ph type="pic" idx="2"/>
          </p:nvPr>
        </p:nvSpPr>
        <p:spPr>
          <a:xfrm>
            <a:off x="968400" y="1785600"/>
            <a:ext cx="1112400" cy="11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9" name="Google Shape;459;p48"/>
          <p:cNvSpPr/>
          <p:nvPr/>
        </p:nvSpPr>
        <p:spPr>
          <a:xfrm>
            <a:off x="968400" y="1785600"/>
            <a:ext cx="1112400" cy="1112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0" name="Google Shape;460;p48"/>
          <p:cNvSpPr txBox="1">
            <a:spLocks noGrp="1"/>
          </p:cNvSpPr>
          <p:nvPr>
            <p:ph type="body" idx="1"/>
          </p:nvPr>
        </p:nvSpPr>
        <p:spPr>
          <a:xfrm>
            <a:off x="2196000" y="2383200"/>
            <a:ext cx="19476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48"/>
          <p:cNvSpPr txBox="1">
            <a:spLocks noGrp="1"/>
          </p:cNvSpPr>
          <p:nvPr>
            <p:ph type="subTitle" idx="3"/>
          </p:nvPr>
        </p:nvSpPr>
        <p:spPr>
          <a:xfrm>
            <a:off x="2196000" y="1893600"/>
            <a:ext cx="19476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62" name="Google Shape;462;p48"/>
          <p:cNvSpPr>
            <a:spLocks noGrp="1"/>
          </p:cNvSpPr>
          <p:nvPr>
            <p:ph type="pic" idx="4"/>
          </p:nvPr>
        </p:nvSpPr>
        <p:spPr>
          <a:xfrm>
            <a:off x="4856400" y="1785600"/>
            <a:ext cx="1112400" cy="11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3" name="Google Shape;463;p48"/>
          <p:cNvSpPr/>
          <p:nvPr/>
        </p:nvSpPr>
        <p:spPr>
          <a:xfrm>
            <a:off x="4856400" y="1785600"/>
            <a:ext cx="1112400" cy="1112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4" name="Google Shape;464;p48"/>
          <p:cNvSpPr txBox="1">
            <a:spLocks noGrp="1"/>
          </p:cNvSpPr>
          <p:nvPr>
            <p:ph type="body" idx="5"/>
          </p:nvPr>
        </p:nvSpPr>
        <p:spPr>
          <a:xfrm>
            <a:off x="6084000" y="2383200"/>
            <a:ext cx="19476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48"/>
          <p:cNvSpPr txBox="1">
            <a:spLocks noGrp="1"/>
          </p:cNvSpPr>
          <p:nvPr>
            <p:ph type="subTitle" idx="6"/>
          </p:nvPr>
        </p:nvSpPr>
        <p:spPr>
          <a:xfrm>
            <a:off x="6084000" y="1893600"/>
            <a:ext cx="19476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66" name="Google Shape;466;p48"/>
          <p:cNvSpPr>
            <a:spLocks noGrp="1"/>
          </p:cNvSpPr>
          <p:nvPr>
            <p:ph type="pic" idx="7"/>
          </p:nvPr>
        </p:nvSpPr>
        <p:spPr>
          <a:xfrm>
            <a:off x="968400" y="3189600"/>
            <a:ext cx="1112400" cy="11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7" name="Google Shape;467;p48"/>
          <p:cNvSpPr/>
          <p:nvPr/>
        </p:nvSpPr>
        <p:spPr>
          <a:xfrm>
            <a:off x="968400" y="3189600"/>
            <a:ext cx="1112400" cy="1112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8" name="Google Shape;468;p48"/>
          <p:cNvSpPr txBox="1">
            <a:spLocks noGrp="1"/>
          </p:cNvSpPr>
          <p:nvPr>
            <p:ph type="body" idx="8"/>
          </p:nvPr>
        </p:nvSpPr>
        <p:spPr>
          <a:xfrm>
            <a:off x="2196000" y="3787200"/>
            <a:ext cx="19476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48"/>
          <p:cNvSpPr txBox="1">
            <a:spLocks noGrp="1"/>
          </p:cNvSpPr>
          <p:nvPr>
            <p:ph type="subTitle" idx="9"/>
          </p:nvPr>
        </p:nvSpPr>
        <p:spPr>
          <a:xfrm>
            <a:off x="2196000" y="3297600"/>
            <a:ext cx="19476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70" name="Google Shape;470;p48"/>
          <p:cNvSpPr>
            <a:spLocks noGrp="1"/>
          </p:cNvSpPr>
          <p:nvPr>
            <p:ph type="pic" idx="13"/>
          </p:nvPr>
        </p:nvSpPr>
        <p:spPr>
          <a:xfrm>
            <a:off x="4856400" y="3189600"/>
            <a:ext cx="1112400" cy="11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1" name="Google Shape;471;p48"/>
          <p:cNvSpPr/>
          <p:nvPr/>
        </p:nvSpPr>
        <p:spPr>
          <a:xfrm>
            <a:off x="4856400" y="3189600"/>
            <a:ext cx="1112400" cy="1112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2" name="Google Shape;472;p48"/>
          <p:cNvSpPr txBox="1">
            <a:spLocks noGrp="1"/>
          </p:cNvSpPr>
          <p:nvPr>
            <p:ph type="body" idx="14"/>
          </p:nvPr>
        </p:nvSpPr>
        <p:spPr>
          <a:xfrm>
            <a:off x="6084000" y="3787200"/>
            <a:ext cx="1947600" cy="40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48"/>
          <p:cNvSpPr txBox="1">
            <a:spLocks noGrp="1"/>
          </p:cNvSpPr>
          <p:nvPr>
            <p:ph type="subTitle" idx="15"/>
          </p:nvPr>
        </p:nvSpPr>
        <p:spPr>
          <a:xfrm>
            <a:off x="6084000" y="3297600"/>
            <a:ext cx="1947600" cy="46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Medium"/>
              <a:buNone/>
              <a:defRPr sz="21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74" name="Google Shape;474;p48"/>
          <p:cNvSpPr txBox="1">
            <a:spLocks noGrp="1"/>
          </p:cNvSpPr>
          <p:nvPr>
            <p:ph type="ctrTitle"/>
          </p:nvPr>
        </p:nvSpPr>
        <p:spPr>
          <a:xfrm>
            <a:off x="882000" y="738000"/>
            <a:ext cx="73584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eam Members  slide - v3">
  <p:cSld name="CUSTOM_2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/>
          <p:nvPr/>
        </p:nvSpPr>
        <p:spPr>
          <a:xfrm>
            <a:off x="6150" y="-15975"/>
            <a:ext cx="9144000" cy="269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9"/>
          <p:cNvSpPr>
            <a:spLocks noGrp="1"/>
          </p:cNvSpPr>
          <p:nvPr>
            <p:ph type="pic" idx="2"/>
          </p:nvPr>
        </p:nvSpPr>
        <p:spPr>
          <a:xfrm>
            <a:off x="381600" y="1173600"/>
            <a:ext cx="2012400" cy="26748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49"/>
          <p:cNvSpPr/>
          <p:nvPr/>
        </p:nvSpPr>
        <p:spPr>
          <a:xfrm>
            <a:off x="380325" y="1085850"/>
            <a:ext cx="20118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9"/>
          <p:cNvSpPr txBox="1">
            <a:spLocks noGrp="1"/>
          </p:cNvSpPr>
          <p:nvPr>
            <p:ph type="body" idx="1"/>
          </p:nvPr>
        </p:nvSpPr>
        <p:spPr>
          <a:xfrm>
            <a:off x="402300" y="4472629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80" name="Google Shape;480;p49"/>
          <p:cNvSpPr txBox="1">
            <a:spLocks noGrp="1"/>
          </p:cNvSpPr>
          <p:nvPr>
            <p:ph type="subTitle" idx="3"/>
          </p:nvPr>
        </p:nvSpPr>
        <p:spPr>
          <a:xfrm>
            <a:off x="402300" y="3963900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81" name="Google Shape;481;p49"/>
          <p:cNvSpPr>
            <a:spLocks noGrp="1"/>
          </p:cNvSpPr>
          <p:nvPr>
            <p:ph type="pic" idx="4"/>
          </p:nvPr>
        </p:nvSpPr>
        <p:spPr>
          <a:xfrm>
            <a:off x="2528475" y="1174950"/>
            <a:ext cx="2012400" cy="267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49"/>
          <p:cNvSpPr/>
          <p:nvPr/>
        </p:nvSpPr>
        <p:spPr>
          <a:xfrm>
            <a:off x="2527200" y="1087200"/>
            <a:ext cx="20118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9"/>
          <p:cNvSpPr txBox="1">
            <a:spLocks noGrp="1"/>
          </p:cNvSpPr>
          <p:nvPr>
            <p:ph type="body" idx="5"/>
          </p:nvPr>
        </p:nvSpPr>
        <p:spPr>
          <a:xfrm>
            <a:off x="2549175" y="4474219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84" name="Google Shape;484;p49"/>
          <p:cNvSpPr txBox="1">
            <a:spLocks noGrp="1"/>
          </p:cNvSpPr>
          <p:nvPr>
            <p:ph type="subTitle" idx="6"/>
          </p:nvPr>
        </p:nvSpPr>
        <p:spPr>
          <a:xfrm>
            <a:off x="2549175" y="3965490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85" name="Google Shape;485;p49"/>
          <p:cNvSpPr>
            <a:spLocks noGrp="1"/>
          </p:cNvSpPr>
          <p:nvPr>
            <p:ph type="pic" idx="7"/>
          </p:nvPr>
        </p:nvSpPr>
        <p:spPr>
          <a:xfrm>
            <a:off x="4648875" y="1174950"/>
            <a:ext cx="2012400" cy="267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49"/>
          <p:cNvSpPr/>
          <p:nvPr/>
        </p:nvSpPr>
        <p:spPr>
          <a:xfrm>
            <a:off x="4647600" y="1087200"/>
            <a:ext cx="20118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9"/>
          <p:cNvSpPr txBox="1">
            <a:spLocks noGrp="1"/>
          </p:cNvSpPr>
          <p:nvPr>
            <p:ph type="body" idx="8"/>
          </p:nvPr>
        </p:nvSpPr>
        <p:spPr>
          <a:xfrm>
            <a:off x="4669575" y="4474219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9"/>
          </p:nvPr>
        </p:nvSpPr>
        <p:spPr>
          <a:xfrm>
            <a:off x="4669575" y="3965490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89" name="Google Shape;489;p49"/>
          <p:cNvSpPr>
            <a:spLocks noGrp="1"/>
          </p:cNvSpPr>
          <p:nvPr>
            <p:ph type="pic" idx="13"/>
          </p:nvPr>
        </p:nvSpPr>
        <p:spPr>
          <a:xfrm>
            <a:off x="6765675" y="1174950"/>
            <a:ext cx="2012400" cy="26748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49"/>
          <p:cNvSpPr/>
          <p:nvPr/>
        </p:nvSpPr>
        <p:spPr>
          <a:xfrm>
            <a:off x="6764400" y="1087200"/>
            <a:ext cx="2011800" cy="8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9"/>
          <p:cNvSpPr txBox="1">
            <a:spLocks noGrp="1"/>
          </p:cNvSpPr>
          <p:nvPr>
            <p:ph type="body" idx="14"/>
          </p:nvPr>
        </p:nvSpPr>
        <p:spPr>
          <a:xfrm>
            <a:off x="6786375" y="4474219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2" name="Google Shape;492;p49"/>
          <p:cNvSpPr txBox="1">
            <a:spLocks noGrp="1"/>
          </p:cNvSpPr>
          <p:nvPr>
            <p:ph type="subTitle" idx="15"/>
          </p:nvPr>
        </p:nvSpPr>
        <p:spPr>
          <a:xfrm>
            <a:off x="6786375" y="3965490"/>
            <a:ext cx="2012400" cy="441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Work Sans Medium"/>
              <a:buNone/>
              <a:defRPr sz="21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493" name="Google Shape;493;p49"/>
          <p:cNvSpPr txBox="1">
            <a:spLocks noGrp="1"/>
          </p:cNvSpPr>
          <p:nvPr>
            <p:ph type="ctrTitle"/>
          </p:nvPr>
        </p:nvSpPr>
        <p:spPr>
          <a:xfrm>
            <a:off x="345825" y="265275"/>
            <a:ext cx="84303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4 v1">
  <p:cSld name="CUSTOM_22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0"/>
          <p:cNvSpPr txBox="1">
            <a:spLocks noGrp="1"/>
          </p:cNvSpPr>
          <p:nvPr>
            <p:ph type="title"/>
          </p:nvPr>
        </p:nvSpPr>
        <p:spPr>
          <a:xfrm>
            <a:off x="350325" y="2288275"/>
            <a:ext cx="42903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50"/>
          <p:cNvSpPr/>
          <p:nvPr/>
        </p:nvSpPr>
        <p:spPr>
          <a:xfrm>
            <a:off x="5394250" y="685950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7" name="Google Shape;497;p50"/>
          <p:cNvSpPr txBox="1">
            <a:spLocks noGrp="1"/>
          </p:cNvSpPr>
          <p:nvPr>
            <p:ph type="body" idx="1"/>
          </p:nvPr>
        </p:nvSpPr>
        <p:spPr>
          <a:xfrm>
            <a:off x="6029100" y="567300"/>
            <a:ext cx="2592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8" name="Google Shape;498;p50"/>
          <p:cNvSpPr/>
          <p:nvPr/>
        </p:nvSpPr>
        <p:spPr>
          <a:xfrm>
            <a:off x="5394300" y="1795175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9" name="Google Shape;499;p50"/>
          <p:cNvSpPr txBox="1">
            <a:spLocks noGrp="1"/>
          </p:cNvSpPr>
          <p:nvPr>
            <p:ph type="body" idx="2"/>
          </p:nvPr>
        </p:nvSpPr>
        <p:spPr>
          <a:xfrm>
            <a:off x="6029132" y="1676528"/>
            <a:ext cx="2592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00" name="Google Shape;500;p50"/>
          <p:cNvSpPr/>
          <p:nvPr/>
        </p:nvSpPr>
        <p:spPr>
          <a:xfrm>
            <a:off x="5394350" y="2904388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1" name="Google Shape;501;p50"/>
          <p:cNvSpPr txBox="1">
            <a:spLocks noGrp="1"/>
          </p:cNvSpPr>
          <p:nvPr>
            <p:ph type="body" idx="3"/>
          </p:nvPr>
        </p:nvSpPr>
        <p:spPr>
          <a:xfrm>
            <a:off x="6029163" y="2785744"/>
            <a:ext cx="2592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02" name="Google Shape;502;p50"/>
          <p:cNvSpPr/>
          <p:nvPr/>
        </p:nvSpPr>
        <p:spPr>
          <a:xfrm>
            <a:off x="5394250" y="4013613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" name="Google Shape;503;p50"/>
          <p:cNvSpPr txBox="1">
            <a:spLocks noGrp="1"/>
          </p:cNvSpPr>
          <p:nvPr>
            <p:ph type="body" idx="4"/>
          </p:nvPr>
        </p:nvSpPr>
        <p:spPr>
          <a:xfrm>
            <a:off x="6029100" y="3894973"/>
            <a:ext cx="2592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04" name="Google Shape;504;p50"/>
          <p:cNvSpPr txBox="1">
            <a:spLocks noGrp="1"/>
          </p:cNvSpPr>
          <p:nvPr>
            <p:ph type="subTitle" idx="5"/>
          </p:nvPr>
        </p:nvSpPr>
        <p:spPr>
          <a:xfrm>
            <a:off x="5450350" y="7509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05" name="Google Shape;505;p50"/>
          <p:cNvSpPr txBox="1">
            <a:spLocks noGrp="1"/>
          </p:cNvSpPr>
          <p:nvPr>
            <p:ph type="subTitle" idx="6"/>
          </p:nvPr>
        </p:nvSpPr>
        <p:spPr>
          <a:xfrm>
            <a:off x="5450450" y="186012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06" name="Google Shape;506;p50"/>
          <p:cNvSpPr txBox="1">
            <a:spLocks noGrp="1"/>
          </p:cNvSpPr>
          <p:nvPr>
            <p:ph type="subTitle" idx="7"/>
          </p:nvPr>
        </p:nvSpPr>
        <p:spPr>
          <a:xfrm>
            <a:off x="5450350" y="296935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07" name="Google Shape;507;p50"/>
          <p:cNvSpPr txBox="1">
            <a:spLocks noGrp="1"/>
          </p:cNvSpPr>
          <p:nvPr>
            <p:ph type="subTitle" idx="8"/>
          </p:nvPr>
        </p:nvSpPr>
        <p:spPr>
          <a:xfrm>
            <a:off x="5450450" y="40785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Work Sans Medium"/>
              <a:buNone/>
              <a:defRPr sz="14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4 v2">
  <p:cSld name="CUSTOM_23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1"/>
          <p:cNvSpPr txBox="1">
            <a:spLocks noGrp="1"/>
          </p:cNvSpPr>
          <p:nvPr>
            <p:ph type="title"/>
          </p:nvPr>
        </p:nvSpPr>
        <p:spPr>
          <a:xfrm>
            <a:off x="350325" y="2288275"/>
            <a:ext cx="42903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51"/>
          <p:cNvSpPr/>
          <p:nvPr/>
        </p:nvSpPr>
        <p:spPr>
          <a:xfrm>
            <a:off x="5391475" y="410375"/>
            <a:ext cx="3360000" cy="9951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1" name="Google Shape;511;p51"/>
          <p:cNvSpPr/>
          <p:nvPr/>
        </p:nvSpPr>
        <p:spPr>
          <a:xfrm>
            <a:off x="5391475" y="1519588"/>
            <a:ext cx="3360000" cy="9951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2" name="Google Shape;512;p51"/>
          <p:cNvSpPr/>
          <p:nvPr/>
        </p:nvSpPr>
        <p:spPr>
          <a:xfrm>
            <a:off x="5391475" y="2628800"/>
            <a:ext cx="3360000" cy="9951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3" name="Google Shape;513;p51"/>
          <p:cNvSpPr/>
          <p:nvPr/>
        </p:nvSpPr>
        <p:spPr>
          <a:xfrm>
            <a:off x="5391475" y="3738050"/>
            <a:ext cx="3360000" cy="9951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4" name="Google Shape;514;p51"/>
          <p:cNvSpPr/>
          <p:nvPr/>
        </p:nvSpPr>
        <p:spPr>
          <a:xfrm>
            <a:off x="5621975" y="6811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" name="Google Shape;515;p51"/>
          <p:cNvSpPr txBox="1">
            <a:spLocks noGrp="1"/>
          </p:cNvSpPr>
          <p:nvPr>
            <p:ph type="body" idx="1"/>
          </p:nvPr>
        </p:nvSpPr>
        <p:spPr>
          <a:xfrm>
            <a:off x="6234687" y="567300"/>
            <a:ext cx="2291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51"/>
          <p:cNvSpPr/>
          <p:nvPr/>
        </p:nvSpPr>
        <p:spPr>
          <a:xfrm>
            <a:off x="5609075" y="17855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7" name="Google Shape;517;p51"/>
          <p:cNvSpPr txBox="1">
            <a:spLocks noGrp="1"/>
          </p:cNvSpPr>
          <p:nvPr>
            <p:ph type="body" idx="2"/>
          </p:nvPr>
        </p:nvSpPr>
        <p:spPr>
          <a:xfrm>
            <a:off x="6227450" y="1671704"/>
            <a:ext cx="2291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51"/>
          <p:cNvSpPr/>
          <p:nvPr/>
        </p:nvSpPr>
        <p:spPr>
          <a:xfrm>
            <a:off x="5609075" y="2894150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9" name="Google Shape;519;p51"/>
          <p:cNvSpPr txBox="1">
            <a:spLocks noGrp="1"/>
          </p:cNvSpPr>
          <p:nvPr>
            <p:ph type="body" idx="3"/>
          </p:nvPr>
        </p:nvSpPr>
        <p:spPr>
          <a:xfrm>
            <a:off x="6227450" y="2780333"/>
            <a:ext cx="2291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51"/>
          <p:cNvSpPr/>
          <p:nvPr/>
        </p:nvSpPr>
        <p:spPr>
          <a:xfrm>
            <a:off x="5609075" y="4003963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1" name="Google Shape;521;p51"/>
          <p:cNvSpPr txBox="1">
            <a:spLocks noGrp="1"/>
          </p:cNvSpPr>
          <p:nvPr>
            <p:ph type="body" idx="4"/>
          </p:nvPr>
        </p:nvSpPr>
        <p:spPr>
          <a:xfrm>
            <a:off x="6227450" y="3890150"/>
            <a:ext cx="2291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51"/>
          <p:cNvSpPr txBox="1">
            <a:spLocks noGrp="1"/>
          </p:cNvSpPr>
          <p:nvPr>
            <p:ph type="subTitle" idx="5"/>
          </p:nvPr>
        </p:nvSpPr>
        <p:spPr>
          <a:xfrm>
            <a:off x="5678075" y="7509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23" name="Google Shape;523;p51"/>
          <p:cNvSpPr txBox="1">
            <a:spLocks noGrp="1"/>
          </p:cNvSpPr>
          <p:nvPr>
            <p:ph type="subTitle" idx="6"/>
          </p:nvPr>
        </p:nvSpPr>
        <p:spPr>
          <a:xfrm>
            <a:off x="5665175" y="1855288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24" name="Google Shape;524;p51"/>
          <p:cNvSpPr txBox="1">
            <a:spLocks noGrp="1"/>
          </p:cNvSpPr>
          <p:nvPr>
            <p:ph type="subTitle" idx="7"/>
          </p:nvPr>
        </p:nvSpPr>
        <p:spPr>
          <a:xfrm>
            <a:off x="5665175" y="296451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25" name="Google Shape;525;p51"/>
          <p:cNvSpPr txBox="1">
            <a:spLocks noGrp="1"/>
          </p:cNvSpPr>
          <p:nvPr>
            <p:ph type="subTitle" idx="8"/>
          </p:nvPr>
        </p:nvSpPr>
        <p:spPr>
          <a:xfrm>
            <a:off x="5665175" y="4073688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Work Sans Medium"/>
              <a:buNone/>
              <a:defRPr sz="14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3 v1">
  <p:cSld name="CUSTOM_2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"/>
          <p:cNvSpPr txBox="1">
            <a:spLocks noGrp="1"/>
          </p:cNvSpPr>
          <p:nvPr>
            <p:ph type="title"/>
          </p:nvPr>
        </p:nvSpPr>
        <p:spPr>
          <a:xfrm>
            <a:off x="902250" y="383275"/>
            <a:ext cx="7154100" cy="8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52"/>
          <p:cNvSpPr/>
          <p:nvPr/>
        </p:nvSpPr>
        <p:spPr>
          <a:xfrm>
            <a:off x="3001650" y="1451875"/>
            <a:ext cx="3140700" cy="9951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9" name="Google Shape;529;p52"/>
          <p:cNvSpPr/>
          <p:nvPr/>
        </p:nvSpPr>
        <p:spPr>
          <a:xfrm>
            <a:off x="3001650" y="2561088"/>
            <a:ext cx="3140700" cy="9951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" name="Google Shape;530;p52"/>
          <p:cNvSpPr/>
          <p:nvPr/>
        </p:nvSpPr>
        <p:spPr>
          <a:xfrm>
            <a:off x="3001650" y="3670300"/>
            <a:ext cx="3140700" cy="9951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1" name="Google Shape;531;p52"/>
          <p:cNvSpPr/>
          <p:nvPr/>
        </p:nvSpPr>
        <p:spPr>
          <a:xfrm>
            <a:off x="3157575" y="17226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2" name="Google Shape;532;p52"/>
          <p:cNvSpPr txBox="1">
            <a:spLocks noGrp="1"/>
          </p:cNvSpPr>
          <p:nvPr>
            <p:ph type="body" idx="1"/>
          </p:nvPr>
        </p:nvSpPr>
        <p:spPr>
          <a:xfrm>
            <a:off x="3683126" y="1608800"/>
            <a:ext cx="2303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52"/>
          <p:cNvSpPr/>
          <p:nvPr/>
        </p:nvSpPr>
        <p:spPr>
          <a:xfrm>
            <a:off x="3144675" y="28270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4" name="Google Shape;534;p52"/>
          <p:cNvSpPr txBox="1">
            <a:spLocks noGrp="1"/>
          </p:cNvSpPr>
          <p:nvPr>
            <p:ph type="body" idx="2"/>
          </p:nvPr>
        </p:nvSpPr>
        <p:spPr>
          <a:xfrm>
            <a:off x="3675850" y="2713200"/>
            <a:ext cx="2303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52"/>
          <p:cNvSpPr/>
          <p:nvPr/>
        </p:nvSpPr>
        <p:spPr>
          <a:xfrm>
            <a:off x="3144675" y="3935650"/>
            <a:ext cx="453600" cy="453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6" name="Google Shape;536;p52"/>
          <p:cNvSpPr txBox="1">
            <a:spLocks noGrp="1"/>
          </p:cNvSpPr>
          <p:nvPr>
            <p:ph type="body" idx="3"/>
          </p:nvPr>
        </p:nvSpPr>
        <p:spPr>
          <a:xfrm>
            <a:off x="3675850" y="3821825"/>
            <a:ext cx="2303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52"/>
          <p:cNvSpPr txBox="1">
            <a:spLocks noGrp="1"/>
          </p:cNvSpPr>
          <p:nvPr>
            <p:ph type="subTitle" idx="4"/>
          </p:nvPr>
        </p:nvSpPr>
        <p:spPr>
          <a:xfrm>
            <a:off x="3213675" y="17875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 Medium"/>
              <a:buNone/>
              <a:defRPr sz="1400">
                <a:solidFill>
                  <a:schemeClr val="accen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38" name="Google Shape;538;p52"/>
          <p:cNvSpPr txBox="1">
            <a:spLocks noGrp="1"/>
          </p:cNvSpPr>
          <p:nvPr>
            <p:ph type="subTitle" idx="5"/>
          </p:nvPr>
        </p:nvSpPr>
        <p:spPr>
          <a:xfrm>
            <a:off x="3200775" y="2896788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 Medium"/>
              <a:buNone/>
              <a:defRPr sz="1400">
                <a:solidFill>
                  <a:schemeClr val="accent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39" name="Google Shape;539;p52"/>
          <p:cNvSpPr txBox="1">
            <a:spLocks noGrp="1"/>
          </p:cNvSpPr>
          <p:nvPr>
            <p:ph type="subTitle" idx="6"/>
          </p:nvPr>
        </p:nvSpPr>
        <p:spPr>
          <a:xfrm>
            <a:off x="3200775" y="400601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Work Sans Medium"/>
              <a:buNone/>
              <a:defRPr sz="1400">
                <a:solidFill>
                  <a:schemeClr val="accent3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40" name="Google Shape;540;p52"/>
          <p:cNvSpPr/>
          <p:nvPr/>
        </p:nvSpPr>
        <p:spPr>
          <a:xfrm>
            <a:off x="0" y="1451850"/>
            <a:ext cx="341400" cy="32136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1" name="Google Shape;541;p52"/>
          <p:cNvSpPr/>
          <p:nvPr/>
        </p:nvSpPr>
        <p:spPr>
          <a:xfrm>
            <a:off x="8802600" y="1451850"/>
            <a:ext cx="341400" cy="32136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2 columns v1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81" name="Google Shape;81;p17"/>
          <p:cNvSpPr/>
          <p:nvPr/>
        </p:nvSpPr>
        <p:spPr>
          <a:xfrm>
            <a:off x="1830025" y="2402525"/>
            <a:ext cx="7314000" cy="274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1830025" y="0"/>
            <a:ext cx="7314000" cy="252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1990265" y="157350"/>
            <a:ext cx="156900" cy="221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2462350" y="198000"/>
            <a:ext cx="6264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2462350" y="798350"/>
            <a:ext cx="626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3"/>
          </p:nvPr>
        </p:nvSpPr>
        <p:spPr>
          <a:xfrm>
            <a:off x="2462350" y="2714400"/>
            <a:ext cx="6264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4"/>
          </p:nvPr>
        </p:nvSpPr>
        <p:spPr>
          <a:xfrm>
            <a:off x="2462350" y="3343500"/>
            <a:ext cx="626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 rot="-5400000">
            <a:off x="-1274400" y="2296800"/>
            <a:ext cx="4492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1990265" y="2739975"/>
            <a:ext cx="156900" cy="221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3 v2">
  <p:cSld name="CUSTOM_25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"/>
          <p:cNvSpPr txBox="1">
            <a:spLocks noGrp="1"/>
          </p:cNvSpPr>
          <p:nvPr>
            <p:ph type="title"/>
          </p:nvPr>
        </p:nvSpPr>
        <p:spPr>
          <a:xfrm>
            <a:off x="435325" y="2288275"/>
            <a:ext cx="39075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53"/>
          <p:cNvSpPr/>
          <p:nvPr/>
        </p:nvSpPr>
        <p:spPr>
          <a:xfrm>
            <a:off x="4950175" y="471425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" name="Google Shape;545;p53"/>
          <p:cNvSpPr/>
          <p:nvPr/>
        </p:nvSpPr>
        <p:spPr>
          <a:xfrm>
            <a:off x="5141737" y="811625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6" name="Google Shape;546;p53"/>
          <p:cNvSpPr txBox="1">
            <a:spLocks noGrp="1"/>
          </p:cNvSpPr>
          <p:nvPr>
            <p:ph type="body" idx="1"/>
          </p:nvPr>
        </p:nvSpPr>
        <p:spPr>
          <a:xfrm>
            <a:off x="5932775" y="640475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53"/>
          <p:cNvSpPr/>
          <p:nvPr/>
        </p:nvSpPr>
        <p:spPr>
          <a:xfrm>
            <a:off x="4950175" y="1952900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" name="Google Shape;548;p53"/>
          <p:cNvSpPr/>
          <p:nvPr/>
        </p:nvSpPr>
        <p:spPr>
          <a:xfrm>
            <a:off x="5141737" y="229310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9" name="Google Shape;549;p53"/>
          <p:cNvSpPr txBox="1">
            <a:spLocks noGrp="1"/>
          </p:cNvSpPr>
          <p:nvPr>
            <p:ph type="body" idx="2"/>
          </p:nvPr>
        </p:nvSpPr>
        <p:spPr>
          <a:xfrm>
            <a:off x="5932775" y="2121950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/>
          <p:nvPr/>
        </p:nvSpPr>
        <p:spPr>
          <a:xfrm>
            <a:off x="4950175" y="3434375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" name="Google Shape;551;p53"/>
          <p:cNvSpPr/>
          <p:nvPr/>
        </p:nvSpPr>
        <p:spPr>
          <a:xfrm>
            <a:off x="5141737" y="3774575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2" name="Google Shape;552;p53"/>
          <p:cNvSpPr txBox="1">
            <a:spLocks noGrp="1"/>
          </p:cNvSpPr>
          <p:nvPr>
            <p:ph type="body" idx="3"/>
          </p:nvPr>
        </p:nvSpPr>
        <p:spPr>
          <a:xfrm>
            <a:off x="5932775" y="3603425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53"/>
          <p:cNvSpPr txBox="1">
            <a:spLocks noGrp="1"/>
          </p:cNvSpPr>
          <p:nvPr>
            <p:ph type="subTitle" idx="4"/>
          </p:nvPr>
        </p:nvSpPr>
        <p:spPr>
          <a:xfrm>
            <a:off x="5253925" y="9326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54" name="Google Shape;554;p53"/>
          <p:cNvSpPr txBox="1">
            <a:spLocks noGrp="1"/>
          </p:cNvSpPr>
          <p:nvPr>
            <p:ph type="subTitle" idx="5"/>
          </p:nvPr>
        </p:nvSpPr>
        <p:spPr>
          <a:xfrm>
            <a:off x="5253925" y="241415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55" name="Google Shape;555;p53"/>
          <p:cNvSpPr txBox="1">
            <a:spLocks noGrp="1"/>
          </p:cNvSpPr>
          <p:nvPr>
            <p:ph type="subTitle" idx="6"/>
          </p:nvPr>
        </p:nvSpPr>
        <p:spPr>
          <a:xfrm>
            <a:off x="5253925" y="390511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56" name="Google Shape;556;p53"/>
          <p:cNvSpPr/>
          <p:nvPr/>
        </p:nvSpPr>
        <p:spPr>
          <a:xfrm>
            <a:off x="9019180" y="471425"/>
            <a:ext cx="125100" cy="12462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7" name="Google Shape;557;p53"/>
          <p:cNvSpPr/>
          <p:nvPr/>
        </p:nvSpPr>
        <p:spPr>
          <a:xfrm>
            <a:off x="9018975" y="1952900"/>
            <a:ext cx="125100" cy="12462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8" name="Google Shape;558;p53"/>
          <p:cNvSpPr/>
          <p:nvPr/>
        </p:nvSpPr>
        <p:spPr>
          <a:xfrm>
            <a:off x="9018975" y="3434375"/>
            <a:ext cx="125100" cy="12462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2 v1">
  <p:cSld name="CUSTOM_26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4"/>
          <p:cNvSpPr txBox="1">
            <a:spLocks noGrp="1"/>
          </p:cNvSpPr>
          <p:nvPr>
            <p:ph type="title"/>
          </p:nvPr>
        </p:nvSpPr>
        <p:spPr>
          <a:xfrm>
            <a:off x="994950" y="1056628"/>
            <a:ext cx="71541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54"/>
          <p:cNvSpPr/>
          <p:nvPr/>
        </p:nvSpPr>
        <p:spPr>
          <a:xfrm>
            <a:off x="1387963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2" name="Google Shape;562;p54"/>
          <p:cNvSpPr/>
          <p:nvPr/>
        </p:nvSpPr>
        <p:spPr>
          <a:xfrm>
            <a:off x="2533825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3" name="Google Shape;563;p54"/>
          <p:cNvSpPr txBox="1">
            <a:spLocks noGrp="1"/>
          </p:cNvSpPr>
          <p:nvPr>
            <p:ph type="body" idx="1"/>
          </p:nvPr>
        </p:nvSpPr>
        <p:spPr>
          <a:xfrm>
            <a:off x="1536513" y="29309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4" name="Google Shape;564;p54"/>
          <p:cNvSpPr/>
          <p:nvPr/>
        </p:nvSpPr>
        <p:spPr>
          <a:xfrm>
            <a:off x="4898538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5" name="Google Shape;565;p54"/>
          <p:cNvSpPr/>
          <p:nvPr/>
        </p:nvSpPr>
        <p:spPr>
          <a:xfrm>
            <a:off x="6044400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6" name="Google Shape;566;p54"/>
          <p:cNvSpPr txBox="1">
            <a:spLocks noGrp="1"/>
          </p:cNvSpPr>
          <p:nvPr>
            <p:ph type="body" idx="2"/>
          </p:nvPr>
        </p:nvSpPr>
        <p:spPr>
          <a:xfrm>
            <a:off x="5047088" y="29309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54"/>
          <p:cNvSpPr txBox="1">
            <a:spLocks noGrp="1"/>
          </p:cNvSpPr>
          <p:nvPr>
            <p:ph type="subTitle" idx="3"/>
          </p:nvPr>
        </p:nvSpPr>
        <p:spPr>
          <a:xfrm>
            <a:off x="2646013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68" name="Google Shape;568;p54"/>
          <p:cNvSpPr txBox="1">
            <a:spLocks noGrp="1"/>
          </p:cNvSpPr>
          <p:nvPr>
            <p:ph type="subTitle" idx="4"/>
          </p:nvPr>
        </p:nvSpPr>
        <p:spPr>
          <a:xfrm>
            <a:off x="6156588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69" name="Google Shape;569;p54"/>
          <p:cNvSpPr/>
          <p:nvPr/>
        </p:nvSpPr>
        <p:spPr>
          <a:xfrm rot="5400000">
            <a:off x="2749693" y="3656550"/>
            <a:ext cx="125100" cy="2848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0" name="Google Shape;570;p54"/>
          <p:cNvSpPr/>
          <p:nvPr/>
        </p:nvSpPr>
        <p:spPr>
          <a:xfrm rot="5400000">
            <a:off x="6264743" y="3656550"/>
            <a:ext cx="125100" cy="2848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Multiple Quiz Options 2 v2">
  <p:cSld name="CUSTOM_27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5"/>
          <p:cNvSpPr/>
          <p:nvPr/>
        </p:nvSpPr>
        <p:spPr>
          <a:xfrm>
            <a:off x="1387963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3" name="Google Shape;573;p55"/>
          <p:cNvSpPr/>
          <p:nvPr/>
        </p:nvSpPr>
        <p:spPr>
          <a:xfrm>
            <a:off x="2533825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4" name="Google Shape;574;p55"/>
          <p:cNvSpPr txBox="1">
            <a:spLocks noGrp="1"/>
          </p:cNvSpPr>
          <p:nvPr>
            <p:ph type="body" idx="1"/>
          </p:nvPr>
        </p:nvSpPr>
        <p:spPr>
          <a:xfrm>
            <a:off x="1541551" y="29557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5" name="Google Shape;575;p55"/>
          <p:cNvSpPr/>
          <p:nvPr/>
        </p:nvSpPr>
        <p:spPr>
          <a:xfrm>
            <a:off x="4898538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6" name="Google Shape;576;p55"/>
          <p:cNvSpPr/>
          <p:nvPr/>
        </p:nvSpPr>
        <p:spPr>
          <a:xfrm>
            <a:off x="6044400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7" name="Google Shape;577;p55"/>
          <p:cNvSpPr txBox="1">
            <a:spLocks noGrp="1"/>
          </p:cNvSpPr>
          <p:nvPr>
            <p:ph type="body" idx="2"/>
          </p:nvPr>
        </p:nvSpPr>
        <p:spPr>
          <a:xfrm>
            <a:off x="5052126" y="29557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55"/>
          <p:cNvSpPr txBox="1">
            <a:spLocks noGrp="1"/>
          </p:cNvSpPr>
          <p:nvPr>
            <p:ph type="title"/>
          </p:nvPr>
        </p:nvSpPr>
        <p:spPr>
          <a:xfrm>
            <a:off x="994950" y="1056628"/>
            <a:ext cx="71541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55"/>
          <p:cNvSpPr txBox="1">
            <a:spLocks noGrp="1"/>
          </p:cNvSpPr>
          <p:nvPr>
            <p:ph type="subTitle" idx="3"/>
          </p:nvPr>
        </p:nvSpPr>
        <p:spPr>
          <a:xfrm>
            <a:off x="2646013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80" name="Google Shape;580;p55"/>
          <p:cNvSpPr txBox="1">
            <a:spLocks noGrp="1"/>
          </p:cNvSpPr>
          <p:nvPr>
            <p:ph type="subTitle" idx="4"/>
          </p:nvPr>
        </p:nvSpPr>
        <p:spPr>
          <a:xfrm>
            <a:off x="6156588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81" name="Google Shape;581;p55"/>
          <p:cNvSpPr/>
          <p:nvPr/>
        </p:nvSpPr>
        <p:spPr>
          <a:xfrm rot="5400000">
            <a:off x="-213825" y="2975225"/>
            <a:ext cx="995100" cy="5952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2" name="Google Shape;582;p55"/>
          <p:cNvSpPr/>
          <p:nvPr/>
        </p:nvSpPr>
        <p:spPr>
          <a:xfrm rot="5400000">
            <a:off x="8362800" y="2989450"/>
            <a:ext cx="995100" cy="5952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4 v1">
  <p:cSld name="CUSTOM_28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6"/>
          <p:cNvSpPr/>
          <p:nvPr/>
        </p:nvSpPr>
        <p:spPr>
          <a:xfrm>
            <a:off x="6945300" y="0"/>
            <a:ext cx="2198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5" name="Google Shape;585;p56"/>
          <p:cNvSpPr/>
          <p:nvPr/>
        </p:nvSpPr>
        <p:spPr>
          <a:xfrm>
            <a:off x="4902600" y="2628825"/>
            <a:ext cx="33588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6" name="Google Shape;586;p56"/>
          <p:cNvSpPr txBox="1">
            <a:spLocks noGrp="1"/>
          </p:cNvSpPr>
          <p:nvPr>
            <p:ph type="title"/>
          </p:nvPr>
        </p:nvSpPr>
        <p:spPr>
          <a:xfrm>
            <a:off x="723225" y="2288275"/>
            <a:ext cx="35163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56"/>
          <p:cNvSpPr/>
          <p:nvPr/>
        </p:nvSpPr>
        <p:spPr>
          <a:xfrm>
            <a:off x="4902600" y="410375"/>
            <a:ext cx="33588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8" name="Google Shape;588;p56"/>
          <p:cNvSpPr/>
          <p:nvPr/>
        </p:nvSpPr>
        <p:spPr>
          <a:xfrm>
            <a:off x="4902600" y="1519588"/>
            <a:ext cx="33588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9" name="Google Shape;589;p56"/>
          <p:cNvSpPr/>
          <p:nvPr/>
        </p:nvSpPr>
        <p:spPr>
          <a:xfrm>
            <a:off x="4902600" y="3738050"/>
            <a:ext cx="33588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0" name="Google Shape;590;p56"/>
          <p:cNvSpPr/>
          <p:nvPr/>
        </p:nvSpPr>
        <p:spPr>
          <a:xfrm>
            <a:off x="5058525" y="6811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1" name="Google Shape;591;p56"/>
          <p:cNvSpPr txBox="1">
            <a:spLocks noGrp="1"/>
          </p:cNvSpPr>
          <p:nvPr>
            <p:ph type="body" idx="1"/>
          </p:nvPr>
        </p:nvSpPr>
        <p:spPr>
          <a:xfrm>
            <a:off x="5697100" y="564300"/>
            <a:ext cx="2379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56"/>
          <p:cNvSpPr/>
          <p:nvPr/>
        </p:nvSpPr>
        <p:spPr>
          <a:xfrm>
            <a:off x="5045625" y="1785525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3" name="Google Shape;593;p56"/>
          <p:cNvSpPr txBox="1">
            <a:spLocks noGrp="1"/>
          </p:cNvSpPr>
          <p:nvPr>
            <p:ph type="body" idx="2"/>
          </p:nvPr>
        </p:nvSpPr>
        <p:spPr>
          <a:xfrm>
            <a:off x="5697100" y="1668703"/>
            <a:ext cx="2379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56"/>
          <p:cNvSpPr/>
          <p:nvPr/>
        </p:nvSpPr>
        <p:spPr>
          <a:xfrm>
            <a:off x="5045625" y="2894150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" name="Google Shape;595;p56"/>
          <p:cNvSpPr txBox="1">
            <a:spLocks noGrp="1"/>
          </p:cNvSpPr>
          <p:nvPr>
            <p:ph type="body" idx="3"/>
          </p:nvPr>
        </p:nvSpPr>
        <p:spPr>
          <a:xfrm>
            <a:off x="5697100" y="2777332"/>
            <a:ext cx="2379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56"/>
          <p:cNvSpPr/>
          <p:nvPr/>
        </p:nvSpPr>
        <p:spPr>
          <a:xfrm>
            <a:off x="5045625" y="4003963"/>
            <a:ext cx="453600" cy="453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7" name="Google Shape;597;p56"/>
          <p:cNvSpPr txBox="1">
            <a:spLocks noGrp="1"/>
          </p:cNvSpPr>
          <p:nvPr>
            <p:ph type="body" idx="4"/>
          </p:nvPr>
        </p:nvSpPr>
        <p:spPr>
          <a:xfrm>
            <a:off x="5697100" y="3887148"/>
            <a:ext cx="23793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56"/>
          <p:cNvSpPr txBox="1">
            <a:spLocks noGrp="1"/>
          </p:cNvSpPr>
          <p:nvPr>
            <p:ph type="subTitle" idx="5"/>
          </p:nvPr>
        </p:nvSpPr>
        <p:spPr>
          <a:xfrm>
            <a:off x="5101725" y="18553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599" name="Google Shape;599;p56"/>
          <p:cNvSpPr txBox="1">
            <a:spLocks noGrp="1"/>
          </p:cNvSpPr>
          <p:nvPr>
            <p:ph type="subTitle" idx="6"/>
          </p:nvPr>
        </p:nvSpPr>
        <p:spPr>
          <a:xfrm>
            <a:off x="5114625" y="296452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00" name="Google Shape;600;p56"/>
          <p:cNvSpPr txBox="1">
            <a:spLocks noGrp="1"/>
          </p:cNvSpPr>
          <p:nvPr>
            <p:ph type="subTitle" idx="7"/>
          </p:nvPr>
        </p:nvSpPr>
        <p:spPr>
          <a:xfrm>
            <a:off x="5114625" y="7460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01" name="Google Shape;601;p56"/>
          <p:cNvSpPr txBox="1">
            <a:spLocks noGrp="1"/>
          </p:cNvSpPr>
          <p:nvPr>
            <p:ph type="subTitle" idx="8"/>
          </p:nvPr>
        </p:nvSpPr>
        <p:spPr>
          <a:xfrm>
            <a:off x="5101725" y="407375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4 v2">
  <p:cSld name="CUSTOM_29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7"/>
          <p:cNvSpPr/>
          <p:nvPr/>
        </p:nvSpPr>
        <p:spPr>
          <a:xfrm>
            <a:off x="0" y="3591725"/>
            <a:ext cx="9144000" cy="155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04" name="Google Shape;604;p57"/>
          <p:cNvSpPr txBox="1">
            <a:spLocks noGrp="1"/>
          </p:cNvSpPr>
          <p:nvPr>
            <p:ph type="title"/>
          </p:nvPr>
        </p:nvSpPr>
        <p:spPr>
          <a:xfrm>
            <a:off x="1399175" y="383275"/>
            <a:ext cx="6160200" cy="1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57"/>
          <p:cNvSpPr/>
          <p:nvPr/>
        </p:nvSpPr>
        <p:spPr>
          <a:xfrm>
            <a:off x="4683025" y="1795650"/>
            <a:ext cx="2876400" cy="939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6" name="Google Shape;606;p57"/>
          <p:cNvSpPr/>
          <p:nvPr/>
        </p:nvSpPr>
        <p:spPr>
          <a:xfrm>
            <a:off x="4863312" y="198225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7" name="Google Shape;607;p57"/>
          <p:cNvSpPr txBox="1">
            <a:spLocks noGrp="1"/>
          </p:cNvSpPr>
          <p:nvPr>
            <p:ph type="body" idx="1"/>
          </p:nvPr>
        </p:nvSpPr>
        <p:spPr>
          <a:xfrm>
            <a:off x="5559500" y="1942800"/>
            <a:ext cx="1780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57"/>
          <p:cNvSpPr txBox="1">
            <a:spLocks noGrp="1"/>
          </p:cNvSpPr>
          <p:nvPr>
            <p:ph type="subTitle" idx="2"/>
          </p:nvPr>
        </p:nvSpPr>
        <p:spPr>
          <a:xfrm>
            <a:off x="4975500" y="21033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09" name="Google Shape;609;p57"/>
          <p:cNvSpPr/>
          <p:nvPr/>
        </p:nvSpPr>
        <p:spPr>
          <a:xfrm>
            <a:off x="4683025" y="3095750"/>
            <a:ext cx="2876400" cy="939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0" name="Google Shape;610;p57"/>
          <p:cNvSpPr/>
          <p:nvPr/>
        </p:nvSpPr>
        <p:spPr>
          <a:xfrm>
            <a:off x="4863312" y="328235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1" name="Google Shape;611;p57"/>
          <p:cNvSpPr txBox="1">
            <a:spLocks noGrp="1"/>
          </p:cNvSpPr>
          <p:nvPr>
            <p:ph type="subTitle" idx="3"/>
          </p:nvPr>
        </p:nvSpPr>
        <p:spPr>
          <a:xfrm>
            <a:off x="4975500" y="34034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12" name="Google Shape;612;p57"/>
          <p:cNvSpPr/>
          <p:nvPr/>
        </p:nvSpPr>
        <p:spPr>
          <a:xfrm>
            <a:off x="1399175" y="1795650"/>
            <a:ext cx="2876400" cy="939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3" name="Google Shape;613;p57"/>
          <p:cNvSpPr/>
          <p:nvPr/>
        </p:nvSpPr>
        <p:spPr>
          <a:xfrm>
            <a:off x="1579462" y="198225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4" name="Google Shape;614;p57"/>
          <p:cNvSpPr txBox="1">
            <a:spLocks noGrp="1"/>
          </p:cNvSpPr>
          <p:nvPr>
            <p:ph type="body" idx="4"/>
          </p:nvPr>
        </p:nvSpPr>
        <p:spPr>
          <a:xfrm>
            <a:off x="2275650" y="1942800"/>
            <a:ext cx="1780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57"/>
          <p:cNvSpPr/>
          <p:nvPr/>
        </p:nvSpPr>
        <p:spPr>
          <a:xfrm>
            <a:off x="1399175" y="3095750"/>
            <a:ext cx="2876400" cy="939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6" name="Google Shape;616;p57"/>
          <p:cNvSpPr/>
          <p:nvPr/>
        </p:nvSpPr>
        <p:spPr>
          <a:xfrm>
            <a:off x="1579462" y="328235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7" name="Google Shape;617;p57"/>
          <p:cNvSpPr txBox="1">
            <a:spLocks noGrp="1"/>
          </p:cNvSpPr>
          <p:nvPr>
            <p:ph type="body" idx="5"/>
          </p:nvPr>
        </p:nvSpPr>
        <p:spPr>
          <a:xfrm>
            <a:off x="2275650" y="3242900"/>
            <a:ext cx="1780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57"/>
          <p:cNvSpPr txBox="1">
            <a:spLocks noGrp="1"/>
          </p:cNvSpPr>
          <p:nvPr>
            <p:ph type="subTitle" idx="6"/>
          </p:nvPr>
        </p:nvSpPr>
        <p:spPr>
          <a:xfrm>
            <a:off x="1691650" y="21033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19" name="Google Shape;619;p57"/>
          <p:cNvSpPr txBox="1">
            <a:spLocks noGrp="1"/>
          </p:cNvSpPr>
          <p:nvPr>
            <p:ph type="subTitle" idx="7"/>
          </p:nvPr>
        </p:nvSpPr>
        <p:spPr>
          <a:xfrm>
            <a:off x="1691650" y="340340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 Medium"/>
              <a:buNone/>
              <a:defRPr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20" name="Google Shape;620;p57"/>
          <p:cNvSpPr txBox="1">
            <a:spLocks noGrp="1"/>
          </p:cNvSpPr>
          <p:nvPr>
            <p:ph type="body" idx="8"/>
          </p:nvPr>
        </p:nvSpPr>
        <p:spPr>
          <a:xfrm>
            <a:off x="5559500" y="3262700"/>
            <a:ext cx="1780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3 v1">
  <p:cSld name="CUSTOM_30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8"/>
          <p:cNvSpPr txBox="1">
            <a:spLocks noGrp="1"/>
          </p:cNvSpPr>
          <p:nvPr>
            <p:ph type="title"/>
          </p:nvPr>
        </p:nvSpPr>
        <p:spPr>
          <a:xfrm>
            <a:off x="4928100" y="578138"/>
            <a:ext cx="3156600" cy="14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58"/>
          <p:cNvSpPr/>
          <p:nvPr/>
        </p:nvSpPr>
        <p:spPr>
          <a:xfrm>
            <a:off x="580288" y="1286250"/>
            <a:ext cx="2857500" cy="9906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4" name="Google Shape;624;p58"/>
          <p:cNvSpPr/>
          <p:nvPr/>
        </p:nvSpPr>
        <p:spPr>
          <a:xfrm>
            <a:off x="1726150" y="825025"/>
            <a:ext cx="565800" cy="565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5" name="Google Shape;625;p58"/>
          <p:cNvSpPr txBox="1">
            <a:spLocks noGrp="1"/>
          </p:cNvSpPr>
          <p:nvPr>
            <p:ph type="body" idx="1"/>
          </p:nvPr>
        </p:nvSpPr>
        <p:spPr>
          <a:xfrm>
            <a:off x="728838" y="1425413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58"/>
          <p:cNvSpPr/>
          <p:nvPr/>
        </p:nvSpPr>
        <p:spPr>
          <a:xfrm>
            <a:off x="2907688" y="2426350"/>
            <a:ext cx="2857500" cy="9906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7" name="Google Shape;627;p58"/>
          <p:cNvSpPr/>
          <p:nvPr/>
        </p:nvSpPr>
        <p:spPr>
          <a:xfrm>
            <a:off x="4053550" y="1965125"/>
            <a:ext cx="565800" cy="565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8" name="Google Shape;628;p58"/>
          <p:cNvSpPr txBox="1">
            <a:spLocks noGrp="1"/>
          </p:cNvSpPr>
          <p:nvPr>
            <p:ph type="body" idx="2"/>
          </p:nvPr>
        </p:nvSpPr>
        <p:spPr>
          <a:xfrm>
            <a:off x="3056238" y="2565513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9" name="Google Shape;629;p58"/>
          <p:cNvSpPr/>
          <p:nvPr/>
        </p:nvSpPr>
        <p:spPr>
          <a:xfrm>
            <a:off x="5227188" y="3574750"/>
            <a:ext cx="2857500" cy="9906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0" name="Google Shape;630;p58"/>
          <p:cNvSpPr/>
          <p:nvPr/>
        </p:nvSpPr>
        <p:spPr>
          <a:xfrm>
            <a:off x="6373050" y="3113525"/>
            <a:ext cx="565800" cy="565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1" name="Google Shape;631;p58"/>
          <p:cNvSpPr txBox="1">
            <a:spLocks noGrp="1"/>
          </p:cNvSpPr>
          <p:nvPr>
            <p:ph type="body" idx="3"/>
          </p:nvPr>
        </p:nvSpPr>
        <p:spPr>
          <a:xfrm>
            <a:off x="5375738" y="3713913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58"/>
          <p:cNvSpPr txBox="1">
            <a:spLocks noGrp="1"/>
          </p:cNvSpPr>
          <p:nvPr>
            <p:ph type="subTitle" idx="4"/>
          </p:nvPr>
        </p:nvSpPr>
        <p:spPr>
          <a:xfrm>
            <a:off x="1838338" y="9460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33" name="Google Shape;633;p58"/>
          <p:cNvSpPr txBox="1">
            <a:spLocks noGrp="1"/>
          </p:cNvSpPr>
          <p:nvPr>
            <p:ph type="subTitle" idx="5"/>
          </p:nvPr>
        </p:nvSpPr>
        <p:spPr>
          <a:xfrm>
            <a:off x="4165738" y="20861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34" name="Google Shape;634;p58"/>
          <p:cNvSpPr txBox="1">
            <a:spLocks noGrp="1"/>
          </p:cNvSpPr>
          <p:nvPr>
            <p:ph type="subTitle" idx="6"/>
          </p:nvPr>
        </p:nvSpPr>
        <p:spPr>
          <a:xfrm>
            <a:off x="6485238" y="32345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 Medium"/>
              <a:buNone/>
              <a:defRPr sz="1400"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ork Sans Medium"/>
              <a:buNone/>
              <a:defRPr>
                <a:solidFill>
                  <a:schemeClr val="dk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35" name="Google Shape;635;p58"/>
          <p:cNvSpPr/>
          <p:nvPr/>
        </p:nvSpPr>
        <p:spPr>
          <a:xfrm>
            <a:off x="580300" y="2426350"/>
            <a:ext cx="2168100" cy="271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36" name="Google Shape;636;p58"/>
          <p:cNvSpPr/>
          <p:nvPr/>
        </p:nvSpPr>
        <p:spPr>
          <a:xfrm>
            <a:off x="2903750" y="3566450"/>
            <a:ext cx="2168100" cy="15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37" name="Google Shape;637;p58"/>
          <p:cNvSpPr/>
          <p:nvPr/>
        </p:nvSpPr>
        <p:spPr>
          <a:xfrm>
            <a:off x="5227200" y="4723150"/>
            <a:ext cx="2857500" cy="42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3 v2">
  <p:cSld name="CUSTOM_3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9"/>
          <p:cNvSpPr/>
          <p:nvPr/>
        </p:nvSpPr>
        <p:spPr>
          <a:xfrm>
            <a:off x="6700725" y="0"/>
            <a:ext cx="244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40" name="Google Shape;640;p59"/>
          <p:cNvSpPr/>
          <p:nvPr/>
        </p:nvSpPr>
        <p:spPr>
          <a:xfrm>
            <a:off x="4950175" y="471425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1" name="Google Shape;641;p59"/>
          <p:cNvSpPr/>
          <p:nvPr/>
        </p:nvSpPr>
        <p:spPr>
          <a:xfrm>
            <a:off x="5141737" y="811625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2" name="Google Shape;642;p59"/>
          <p:cNvSpPr txBox="1">
            <a:spLocks noGrp="1"/>
          </p:cNvSpPr>
          <p:nvPr>
            <p:ph type="body" idx="1"/>
          </p:nvPr>
        </p:nvSpPr>
        <p:spPr>
          <a:xfrm>
            <a:off x="5932775" y="640475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3" name="Google Shape;643;p59"/>
          <p:cNvSpPr/>
          <p:nvPr/>
        </p:nvSpPr>
        <p:spPr>
          <a:xfrm>
            <a:off x="4950175" y="1952900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4" name="Google Shape;644;p59"/>
          <p:cNvSpPr/>
          <p:nvPr/>
        </p:nvSpPr>
        <p:spPr>
          <a:xfrm>
            <a:off x="5141737" y="2293100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5" name="Google Shape;645;p59"/>
          <p:cNvSpPr txBox="1">
            <a:spLocks noGrp="1"/>
          </p:cNvSpPr>
          <p:nvPr>
            <p:ph type="body" idx="2"/>
          </p:nvPr>
        </p:nvSpPr>
        <p:spPr>
          <a:xfrm>
            <a:off x="5932775" y="2121950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59"/>
          <p:cNvSpPr/>
          <p:nvPr/>
        </p:nvSpPr>
        <p:spPr>
          <a:xfrm>
            <a:off x="4950175" y="3434375"/>
            <a:ext cx="3310500" cy="1246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7" name="Google Shape;647;p59"/>
          <p:cNvSpPr/>
          <p:nvPr/>
        </p:nvSpPr>
        <p:spPr>
          <a:xfrm>
            <a:off x="5141737" y="3774575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8" name="Google Shape;648;p59"/>
          <p:cNvSpPr txBox="1">
            <a:spLocks noGrp="1"/>
          </p:cNvSpPr>
          <p:nvPr>
            <p:ph type="body" idx="3"/>
          </p:nvPr>
        </p:nvSpPr>
        <p:spPr>
          <a:xfrm>
            <a:off x="5932775" y="3603425"/>
            <a:ext cx="2101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59"/>
          <p:cNvSpPr txBox="1">
            <a:spLocks noGrp="1"/>
          </p:cNvSpPr>
          <p:nvPr>
            <p:ph type="title"/>
          </p:nvPr>
        </p:nvSpPr>
        <p:spPr>
          <a:xfrm>
            <a:off x="491350" y="2288850"/>
            <a:ext cx="3907500" cy="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59"/>
          <p:cNvSpPr txBox="1">
            <a:spLocks noGrp="1"/>
          </p:cNvSpPr>
          <p:nvPr>
            <p:ph type="subTitle" idx="4"/>
          </p:nvPr>
        </p:nvSpPr>
        <p:spPr>
          <a:xfrm>
            <a:off x="5253925" y="932675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51" name="Google Shape;651;p59"/>
          <p:cNvSpPr txBox="1">
            <a:spLocks noGrp="1"/>
          </p:cNvSpPr>
          <p:nvPr>
            <p:ph type="subTitle" idx="5"/>
          </p:nvPr>
        </p:nvSpPr>
        <p:spPr>
          <a:xfrm>
            <a:off x="5253925" y="241415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52" name="Google Shape;652;p59"/>
          <p:cNvSpPr txBox="1">
            <a:spLocks noGrp="1"/>
          </p:cNvSpPr>
          <p:nvPr>
            <p:ph type="subTitle" idx="6"/>
          </p:nvPr>
        </p:nvSpPr>
        <p:spPr>
          <a:xfrm>
            <a:off x="5253925" y="3905110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2 v1">
  <p:cSld name="CUSTOM_32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0"/>
          <p:cNvSpPr/>
          <p:nvPr/>
        </p:nvSpPr>
        <p:spPr>
          <a:xfrm>
            <a:off x="1387963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" name="Google Shape;655;p60"/>
          <p:cNvSpPr/>
          <p:nvPr/>
        </p:nvSpPr>
        <p:spPr>
          <a:xfrm>
            <a:off x="2533825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" name="Google Shape;656;p60"/>
          <p:cNvSpPr/>
          <p:nvPr/>
        </p:nvSpPr>
        <p:spPr>
          <a:xfrm>
            <a:off x="4898538" y="2791738"/>
            <a:ext cx="2857500" cy="990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7" name="Google Shape;657;p60"/>
          <p:cNvSpPr/>
          <p:nvPr/>
        </p:nvSpPr>
        <p:spPr>
          <a:xfrm>
            <a:off x="6044400" y="2330513"/>
            <a:ext cx="565800" cy="565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8" name="Google Shape;658;p60"/>
          <p:cNvSpPr txBox="1">
            <a:spLocks noGrp="1"/>
          </p:cNvSpPr>
          <p:nvPr>
            <p:ph type="title"/>
          </p:nvPr>
        </p:nvSpPr>
        <p:spPr>
          <a:xfrm>
            <a:off x="994950" y="1056628"/>
            <a:ext cx="71541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60"/>
          <p:cNvSpPr txBox="1">
            <a:spLocks noGrp="1"/>
          </p:cNvSpPr>
          <p:nvPr>
            <p:ph type="subTitle" idx="1"/>
          </p:nvPr>
        </p:nvSpPr>
        <p:spPr>
          <a:xfrm>
            <a:off x="2646013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60"/>
          <p:cNvSpPr txBox="1">
            <a:spLocks noGrp="1"/>
          </p:cNvSpPr>
          <p:nvPr>
            <p:ph type="subTitle" idx="2"/>
          </p:nvPr>
        </p:nvSpPr>
        <p:spPr>
          <a:xfrm>
            <a:off x="6156588" y="2451563"/>
            <a:ext cx="341400" cy="3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60"/>
          <p:cNvSpPr txBox="1">
            <a:spLocks noGrp="1"/>
          </p:cNvSpPr>
          <p:nvPr>
            <p:ph type="body" idx="3"/>
          </p:nvPr>
        </p:nvSpPr>
        <p:spPr>
          <a:xfrm>
            <a:off x="1541551" y="29557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60"/>
          <p:cNvSpPr txBox="1">
            <a:spLocks noGrp="1"/>
          </p:cNvSpPr>
          <p:nvPr>
            <p:ph type="body" idx="4"/>
          </p:nvPr>
        </p:nvSpPr>
        <p:spPr>
          <a:xfrm>
            <a:off x="5052126" y="2955700"/>
            <a:ext cx="2550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60"/>
          <p:cNvSpPr/>
          <p:nvPr/>
        </p:nvSpPr>
        <p:spPr>
          <a:xfrm rot="5400000">
            <a:off x="2754143" y="3656550"/>
            <a:ext cx="125100" cy="2848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4" name="Google Shape;664;p60"/>
          <p:cNvSpPr/>
          <p:nvPr/>
        </p:nvSpPr>
        <p:spPr>
          <a:xfrm rot="5400000">
            <a:off x="6264743" y="3656550"/>
            <a:ext cx="125100" cy="28488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Single Quiz Options 2 v2">
  <p:cSld name="CUSTOM_33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1"/>
          <p:cNvSpPr txBox="1">
            <a:spLocks noGrp="1"/>
          </p:cNvSpPr>
          <p:nvPr>
            <p:ph type="title"/>
          </p:nvPr>
        </p:nvSpPr>
        <p:spPr>
          <a:xfrm>
            <a:off x="2231850" y="522951"/>
            <a:ext cx="48279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61"/>
          <p:cNvSpPr/>
          <p:nvPr/>
        </p:nvSpPr>
        <p:spPr>
          <a:xfrm>
            <a:off x="2461500" y="2176813"/>
            <a:ext cx="4221000" cy="9255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8" name="Google Shape;668;p61"/>
          <p:cNvSpPr/>
          <p:nvPr/>
        </p:nvSpPr>
        <p:spPr>
          <a:xfrm>
            <a:off x="3161700" y="2176813"/>
            <a:ext cx="3520800" cy="9255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9" name="Google Shape;669;p61"/>
          <p:cNvSpPr/>
          <p:nvPr/>
        </p:nvSpPr>
        <p:spPr>
          <a:xfrm>
            <a:off x="3313008" y="2403008"/>
            <a:ext cx="497700" cy="497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0" name="Google Shape;670;p61"/>
          <p:cNvSpPr txBox="1">
            <a:spLocks noGrp="1"/>
          </p:cNvSpPr>
          <p:nvPr>
            <p:ph type="body" idx="1"/>
          </p:nvPr>
        </p:nvSpPr>
        <p:spPr>
          <a:xfrm>
            <a:off x="4017000" y="2378413"/>
            <a:ext cx="24693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61"/>
          <p:cNvSpPr/>
          <p:nvPr/>
        </p:nvSpPr>
        <p:spPr>
          <a:xfrm>
            <a:off x="2461500" y="3617888"/>
            <a:ext cx="4221000" cy="925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2" name="Google Shape;672;p61"/>
          <p:cNvSpPr/>
          <p:nvPr/>
        </p:nvSpPr>
        <p:spPr>
          <a:xfrm>
            <a:off x="2461500" y="3617888"/>
            <a:ext cx="3520800" cy="9255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3" name="Google Shape;673;p61"/>
          <p:cNvSpPr/>
          <p:nvPr/>
        </p:nvSpPr>
        <p:spPr>
          <a:xfrm>
            <a:off x="2635258" y="3844083"/>
            <a:ext cx="497700" cy="4977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4" name="Google Shape;674;p61"/>
          <p:cNvSpPr txBox="1">
            <a:spLocks noGrp="1"/>
          </p:cNvSpPr>
          <p:nvPr>
            <p:ph type="body" idx="2"/>
          </p:nvPr>
        </p:nvSpPr>
        <p:spPr>
          <a:xfrm>
            <a:off x="3339250" y="3819488"/>
            <a:ext cx="24693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61"/>
          <p:cNvSpPr txBox="1">
            <a:spLocks noGrp="1"/>
          </p:cNvSpPr>
          <p:nvPr>
            <p:ph type="subTitle" idx="3"/>
          </p:nvPr>
        </p:nvSpPr>
        <p:spPr>
          <a:xfrm>
            <a:off x="3384400" y="2472763"/>
            <a:ext cx="354900" cy="3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76" name="Google Shape;676;p61"/>
          <p:cNvSpPr txBox="1">
            <a:spLocks noGrp="1"/>
          </p:cNvSpPr>
          <p:nvPr>
            <p:ph type="subTitle" idx="4"/>
          </p:nvPr>
        </p:nvSpPr>
        <p:spPr>
          <a:xfrm>
            <a:off x="2706650" y="3913838"/>
            <a:ext cx="354900" cy="3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sz="14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/>
          </a:p>
        </p:txBody>
      </p:sp>
      <p:sp>
        <p:nvSpPr>
          <p:cNvPr id="677" name="Google Shape;677;p61"/>
          <p:cNvSpPr/>
          <p:nvPr/>
        </p:nvSpPr>
        <p:spPr>
          <a:xfrm rot="5400000">
            <a:off x="7646450" y="1595250"/>
            <a:ext cx="926400" cy="2099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8" name="Google Shape;678;p61"/>
          <p:cNvSpPr/>
          <p:nvPr/>
        </p:nvSpPr>
        <p:spPr>
          <a:xfrm rot="5400000">
            <a:off x="586650" y="3043100"/>
            <a:ext cx="926400" cy="20997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rue False v1">
  <p:cSld name="CUSTOM_34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2"/>
          <p:cNvSpPr txBox="1">
            <a:spLocks noGrp="1"/>
          </p:cNvSpPr>
          <p:nvPr>
            <p:ph type="title"/>
          </p:nvPr>
        </p:nvSpPr>
        <p:spPr>
          <a:xfrm>
            <a:off x="1649100" y="657388"/>
            <a:ext cx="5845800" cy="1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62"/>
          <p:cNvSpPr/>
          <p:nvPr/>
        </p:nvSpPr>
        <p:spPr>
          <a:xfrm>
            <a:off x="1649100" y="2299363"/>
            <a:ext cx="5845800" cy="9354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2" name="Google Shape;682;p62"/>
          <p:cNvSpPr/>
          <p:nvPr/>
        </p:nvSpPr>
        <p:spPr>
          <a:xfrm>
            <a:off x="1649204" y="2299363"/>
            <a:ext cx="2922900" cy="9354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3" name="Google Shape;683;p62"/>
          <p:cNvSpPr txBox="1">
            <a:spLocks noGrp="1"/>
          </p:cNvSpPr>
          <p:nvPr>
            <p:ph type="body" idx="1"/>
          </p:nvPr>
        </p:nvSpPr>
        <p:spPr>
          <a:xfrm>
            <a:off x="1862500" y="2479663"/>
            <a:ext cx="2496300" cy="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62"/>
          <p:cNvSpPr txBox="1">
            <a:spLocks noGrp="1"/>
          </p:cNvSpPr>
          <p:nvPr>
            <p:ph type="body" idx="2"/>
          </p:nvPr>
        </p:nvSpPr>
        <p:spPr>
          <a:xfrm>
            <a:off x="4779025" y="2479663"/>
            <a:ext cx="2496300" cy="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p62"/>
          <p:cNvSpPr/>
          <p:nvPr/>
        </p:nvSpPr>
        <p:spPr>
          <a:xfrm>
            <a:off x="2" y="2299375"/>
            <a:ext cx="221400" cy="9354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6" name="Google Shape;686;p62"/>
          <p:cNvSpPr/>
          <p:nvPr/>
        </p:nvSpPr>
        <p:spPr>
          <a:xfrm>
            <a:off x="8922602" y="2299375"/>
            <a:ext cx="221400" cy="9354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2 columns v2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396025" y="285400"/>
            <a:ext cx="2800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1"/>
          </p:nvPr>
        </p:nvSpPr>
        <p:spPr>
          <a:xfrm>
            <a:off x="3310050" y="285400"/>
            <a:ext cx="257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3310050" y="955000"/>
            <a:ext cx="2572800" cy="3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3"/>
          </p:nvPr>
        </p:nvSpPr>
        <p:spPr>
          <a:xfrm>
            <a:off x="6217780" y="285400"/>
            <a:ext cx="257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ken Grotesk"/>
              <a:buNone/>
              <a:defRPr sz="21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4"/>
          </p:nvPr>
        </p:nvSpPr>
        <p:spPr>
          <a:xfrm>
            <a:off x="6217777" y="955000"/>
            <a:ext cx="2572800" cy="3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cxnSp>
        <p:nvCxnSpPr>
          <p:cNvPr id="97" name="Google Shape;97;p18"/>
          <p:cNvCxnSpPr/>
          <p:nvPr/>
        </p:nvCxnSpPr>
        <p:spPr>
          <a:xfrm>
            <a:off x="6045219" y="285400"/>
            <a:ext cx="0" cy="45633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8"/>
          <p:cNvCxnSpPr/>
          <p:nvPr/>
        </p:nvCxnSpPr>
        <p:spPr>
          <a:xfrm>
            <a:off x="506845" y="4725061"/>
            <a:ext cx="961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rue False v2">
  <p:cSld name="CUSTOM_35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3"/>
          <p:cNvSpPr/>
          <p:nvPr/>
        </p:nvSpPr>
        <p:spPr>
          <a:xfrm>
            <a:off x="2466750" y="1824250"/>
            <a:ext cx="4210500" cy="23313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9" name="Google Shape;689;p63"/>
          <p:cNvSpPr txBox="1">
            <a:spLocks noGrp="1"/>
          </p:cNvSpPr>
          <p:nvPr>
            <p:ph type="title"/>
          </p:nvPr>
        </p:nvSpPr>
        <p:spPr>
          <a:xfrm>
            <a:off x="2150700" y="471650"/>
            <a:ext cx="4842600" cy="1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63"/>
          <p:cNvSpPr/>
          <p:nvPr/>
        </p:nvSpPr>
        <p:spPr>
          <a:xfrm>
            <a:off x="2466750" y="1824250"/>
            <a:ext cx="4210500" cy="11655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1" name="Google Shape;691;p63"/>
          <p:cNvSpPr txBox="1">
            <a:spLocks noGrp="1"/>
          </p:cNvSpPr>
          <p:nvPr>
            <p:ph type="body" idx="1"/>
          </p:nvPr>
        </p:nvSpPr>
        <p:spPr>
          <a:xfrm>
            <a:off x="2753100" y="1941280"/>
            <a:ext cx="36378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63"/>
          <p:cNvSpPr txBox="1">
            <a:spLocks noGrp="1"/>
          </p:cNvSpPr>
          <p:nvPr>
            <p:ph type="body" idx="2"/>
          </p:nvPr>
        </p:nvSpPr>
        <p:spPr>
          <a:xfrm>
            <a:off x="2753100" y="3100921"/>
            <a:ext cx="36378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63"/>
          <p:cNvSpPr/>
          <p:nvPr/>
        </p:nvSpPr>
        <p:spPr>
          <a:xfrm>
            <a:off x="0" y="1824250"/>
            <a:ext cx="221400" cy="23313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4" name="Google Shape;694;p63"/>
          <p:cNvSpPr/>
          <p:nvPr/>
        </p:nvSpPr>
        <p:spPr>
          <a:xfrm>
            <a:off x="8922600" y="1824250"/>
            <a:ext cx="221400" cy="23313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rue False v3">
  <p:cSld name="CUSTOM_36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4"/>
          <p:cNvSpPr/>
          <p:nvPr/>
        </p:nvSpPr>
        <p:spPr>
          <a:xfrm>
            <a:off x="1961813" y="2373675"/>
            <a:ext cx="24426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7" name="Google Shape;697;p64"/>
          <p:cNvSpPr txBox="1">
            <a:spLocks noGrp="1"/>
          </p:cNvSpPr>
          <p:nvPr>
            <p:ph type="body" idx="1"/>
          </p:nvPr>
        </p:nvSpPr>
        <p:spPr>
          <a:xfrm>
            <a:off x="2165663" y="2516625"/>
            <a:ext cx="20349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64"/>
          <p:cNvSpPr/>
          <p:nvPr/>
        </p:nvSpPr>
        <p:spPr>
          <a:xfrm>
            <a:off x="936400" y="2373675"/>
            <a:ext cx="1025400" cy="9951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9" name="Google Shape;699;p64"/>
          <p:cNvSpPr/>
          <p:nvPr/>
        </p:nvSpPr>
        <p:spPr>
          <a:xfrm>
            <a:off x="1154938" y="2636650"/>
            <a:ext cx="588324" cy="469158"/>
          </a:xfrm>
          <a:custGeom>
            <a:avLst/>
            <a:gdLst/>
            <a:ahLst/>
            <a:cxnLst/>
            <a:rect l="l" t="t" r="r" b="b"/>
            <a:pathLst>
              <a:path w="36440" h="29059" extrusionOk="0">
                <a:moveTo>
                  <a:pt x="30766" y="0"/>
                </a:moveTo>
                <a:lnTo>
                  <a:pt x="13056" y="17710"/>
                </a:lnTo>
                <a:lnTo>
                  <a:pt x="5675" y="10328"/>
                </a:lnTo>
                <a:lnTo>
                  <a:pt x="0" y="16002"/>
                </a:lnTo>
                <a:lnTo>
                  <a:pt x="13056" y="29058"/>
                </a:lnTo>
                <a:lnTo>
                  <a:pt x="36440" y="5675"/>
                </a:lnTo>
                <a:lnTo>
                  <a:pt x="3076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4"/>
          <p:cNvSpPr/>
          <p:nvPr/>
        </p:nvSpPr>
        <p:spPr>
          <a:xfrm>
            <a:off x="4739588" y="2373675"/>
            <a:ext cx="1025400" cy="9951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1" name="Google Shape;701;p64"/>
          <p:cNvSpPr/>
          <p:nvPr/>
        </p:nvSpPr>
        <p:spPr>
          <a:xfrm>
            <a:off x="4949312" y="2576963"/>
            <a:ext cx="588285" cy="588518"/>
          </a:xfrm>
          <a:custGeom>
            <a:avLst/>
            <a:gdLst/>
            <a:ahLst/>
            <a:cxnLst/>
            <a:rect l="l" t="t" r="r" b="b"/>
            <a:pathLst>
              <a:path w="40425" h="40441" extrusionOk="0">
                <a:moveTo>
                  <a:pt x="8705" y="0"/>
                </a:moveTo>
                <a:lnTo>
                  <a:pt x="1" y="8705"/>
                </a:lnTo>
                <a:lnTo>
                  <a:pt x="11517" y="20221"/>
                </a:lnTo>
                <a:lnTo>
                  <a:pt x="1" y="31720"/>
                </a:lnTo>
                <a:lnTo>
                  <a:pt x="8705" y="40441"/>
                </a:lnTo>
                <a:lnTo>
                  <a:pt x="20221" y="28925"/>
                </a:lnTo>
                <a:lnTo>
                  <a:pt x="31720" y="40441"/>
                </a:lnTo>
                <a:lnTo>
                  <a:pt x="40424" y="31720"/>
                </a:lnTo>
                <a:lnTo>
                  <a:pt x="28925" y="20221"/>
                </a:lnTo>
                <a:lnTo>
                  <a:pt x="40424" y="8705"/>
                </a:lnTo>
                <a:lnTo>
                  <a:pt x="31720" y="0"/>
                </a:lnTo>
                <a:lnTo>
                  <a:pt x="20221" y="11517"/>
                </a:lnTo>
                <a:lnTo>
                  <a:pt x="87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64"/>
          <p:cNvSpPr txBox="1">
            <a:spLocks noGrp="1"/>
          </p:cNvSpPr>
          <p:nvPr>
            <p:ph type="title"/>
          </p:nvPr>
        </p:nvSpPr>
        <p:spPr>
          <a:xfrm>
            <a:off x="1638150" y="738850"/>
            <a:ext cx="5867700" cy="11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64"/>
          <p:cNvSpPr/>
          <p:nvPr/>
        </p:nvSpPr>
        <p:spPr>
          <a:xfrm>
            <a:off x="5764988" y="2373675"/>
            <a:ext cx="2442600" cy="9951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4" name="Google Shape;704;p64"/>
          <p:cNvSpPr txBox="1">
            <a:spLocks noGrp="1"/>
          </p:cNvSpPr>
          <p:nvPr>
            <p:ph type="body" idx="2"/>
          </p:nvPr>
        </p:nvSpPr>
        <p:spPr>
          <a:xfrm>
            <a:off x="5968838" y="2516625"/>
            <a:ext cx="20349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>
                <a:solidFill>
                  <a:schemeClr val="dk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2 columns v1 Image">
  <p:cSld name="CUSTOM_2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781425" y="-25"/>
            <a:ext cx="8373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1703215" y="2267025"/>
            <a:ext cx="3050100" cy="529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2"/>
          </p:nvPr>
        </p:nvSpPr>
        <p:spPr>
          <a:xfrm>
            <a:off x="1703215" y="2929425"/>
            <a:ext cx="3050100" cy="1868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5150383" y="2267025"/>
            <a:ext cx="3050100" cy="529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4"/>
          </p:nvPr>
        </p:nvSpPr>
        <p:spPr>
          <a:xfrm>
            <a:off x="5150383" y="2929425"/>
            <a:ext cx="3050100" cy="1868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>
            <a:spLocks noGrp="1"/>
          </p:cNvSpPr>
          <p:nvPr>
            <p:ph type="pic" idx="5"/>
          </p:nvPr>
        </p:nvSpPr>
        <p:spPr>
          <a:xfrm>
            <a:off x="1703229" y="822650"/>
            <a:ext cx="3050100" cy="12759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9"/>
          <p:cNvSpPr>
            <a:spLocks noGrp="1"/>
          </p:cNvSpPr>
          <p:nvPr>
            <p:ph type="pic" idx="6"/>
          </p:nvPr>
        </p:nvSpPr>
        <p:spPr>
          <a:xfrm>
            <a:off x="5150372" y="822650"/>
            <a:ext cx="3050100" cy="12759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9"/>
          <p:cNvSpPr txBox="1">
            <a:spLocks noGrp="1"/>
          </p:cNvSpPr>
          <p:nvPr>
            <p:ph type="ctrTitle"/>
          </p:nvPr>
        </p:nvSpPr>
        <p:spPr>
          <a:xfrm>
            <a:off x="1680850" y="106975"/>
            <a:ext cx="65196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539075" y="-8250"/>
            <a:ext cx="242400" cy="515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2 columns v3">
  <p:cSld name="ONE_COLUM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0" y="298950"/>
            <a:ext cx="9144000" cy="45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3341100" y="471750"/>
            <a:ext cx="25728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2"/>
          </p:nvPr>
        </p:nvSpPr>
        <p:spPr>
          <a:xfrm>
            <a:off x="3341100" y="1100257"/>
            <a:ext cx="2572800" cy="3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3"/>
          </p:nvPr>
        </p:nvSpPr>
        <p:spPr>
          <a:xfrm>
            <a:off x="6248827" y="471750"/>
            <a:ext cx="25728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None/>
              <a:defRPr sz="14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anken Grotesk"/>
              <a:buNone/>
              <a:defRPr sz="21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4"/>
          </p:nvPr>
        </p:nvSpPr>
        <p:spPr>
          <a:xfrm>
            <a:off x="6248825" y="1100257"/>
            <a:ext cx="2572800" cy="3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ctrTitle"/>
          </p:nvPr>
        </p:nvSpPr>
        <p:spPr>
          <a:xfrm>
            <a:off x="401200" y="471750"/>
            <a:ext cx="2800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20"/>
          <p:cNvCxnSpPr/>
          <p:nvPr/>
        </p:nvCxnSpPr>
        <p:spPr>
          <a:xfrm>
            <a:off x="506845" y="3985486"/>
            <a:ext cx="961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ullet Points v1 No Image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7854600" y="3431700"/>
            <a:ext cx="1289400" cy="17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/>
          <p:nvPr/>
        </p:nvSpPr>
        <p:spPr>
          <a:xfrm>
            <a:off x="7854600" y="0"/>
            <a:ext cx="1289400" cy="343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ctrTitle"/>
          </p:nvPr>
        </p:nvSpPr>
        <p:spPr>
          <a:xfrm>
            <a:off x="388800" y="597600"/>
            <a:ext cx="7052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88800" y="1342800"/>
            <a:ext cx="7052400" cy="3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ullet Points v1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  <p:sp>
        <p:nvSpPr>
          <p:cNvPr id="126" name="Google Shape;126;p22"/>
          <p:cNvSpPr/>
          <p:nvPr/>
        </p:nvSpPr>
        <p:spPr>
          <a:xfrm>
            <a:off x="3149650" y="601225"/>
            <a:ext cx="5994300" cy="454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3149650" y="601225"/>
            <a:ext cx="5994300" cy="9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/>
          </p:nvPr>
        </p:nvSpPr>
        <p:spPr>
          <a:xfrm>
            <a:off x="3484800" y="982800"/>
            <a:ext cx="5324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3484800" y="1717200"/>
            <a:ext cx="5324400" cy="31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>
            <a:spLocks noGrp="1"/>
          </p:cNvSpPr>
          <p:nvPr>
            <p:ph type="pic" idx="2"/>
          </p:nvPr>
        </p:nvSpPr>
        <p:spPr>
          <a:xfrm>
            <a:off x="0" y="601225"/>
            <a:ext cx="3149700" cy="454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anken Grotesk"/>
              <a:buNone/>
              <a:defRPr sz="20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●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○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■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●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○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■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●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○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"/>
              <a:buChar char="■"/>
              <a:defRPr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841045" y="487309"/>
            <a:ext cx="6717600" cy="547200"/>
          </a:xfrm>
        </p:spPr>
        <p:txBody>
          <a:bodyPr/>
          <a:lstStyle/>
          <a:p>
            <a:r>
              <a:rPr lang="tr-TR" dirty="0" smtClean="0"/>
              <a:t>AFETLERİN TOPLUM HAYATI ÜZERİNE ETKİSİ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27" y="1173054"/>
            <a:ext cx="6359237" cy="37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65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61175"/>
            <a:ext cx="3085500" cy="2063825"/>
          </a:xfrm>
          <a:prstGeom prst="rect">
            <a:avLst/>
          </a:prstGeom>
        </p:spPr>
      </p:pic>
      <p:sp>
        <p:nvSpPr>
          <p:cNvPr id="710" name="Google Shape;710;p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1300" dirty="0"/>
              <a:t>Afetler, bir toplumun normal işleyişini bozan önemli olaylardır. Tanım: Afet, önemli aksamalara neden olan ve dış yardım gerektiren ani, yıkıcı bir olaydır. Örneğin; Doğal afetler: kasırgalar, depremler, seller İnsan kaynaklı felaketler: endüstriyel kazalar, terörizm Afetler her yerde olabilir, yaşamları ve geçim kaynaklarını etkiler.</a:t>
            </a:r>
            <a:endParaRPr sz="1300" dirty="0"/>
          </a:p>
        </p:txBody>
      </p:sp>
      <p:sp>
        <p:nvSpPr>
          <p:cNvPr id="711" name="Google Shape;711;p65"/>
          <p:cNvSpPr txBox="1">
            <a:spLocks noGrp="1"/>
          </p:cNvSpPr>
          <p:nvPr>
            <p:ph type="ctrTitle"/>
          </p:nvPr>
        </p:nvSpPr>
        <p:spPr>
          <a:xfrm>
            <a:off x="3402350" y="344575"/>
            <a:ext cx="1529400" cy="547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dirty="0">
                <a:solidFill>
                  <a:schemeClr val="tx1"/>
                </a:solidFill>
              </a:rPr>
              <a:t>AFETLER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6"/>
          <p:cNvSpPr txBox="1">
            <a:spLocks noGrp="1"/>
          </p:cNvSpPr>
          <p:nvPr>
            <p:ph type="subTitle" idx="1"/>
          </p:nvPr>
        </p:nvSpPr>
        <p:spPr>
          <a:xfrm>
            <a:off x="1231949" y="2639165"/>
            <a:ext cx="1705003" cy="314119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 smtClean="0">
                <a:solidFill>
                  <a:srgbClr val="FFFF00"/>
                </a:solidFill>
              </a:rPr>
              <a:t>   Doğal </a:t>
            </a:r>
            <a:r>
              <a:rPr lang="tr" sz="1600" dirty="0">
                <a:solidFill>
                  <a:srgbClr val="FFFF00"/>
                </a:solidFill>
              </a:rPr>
              <a:t>Afetler</a:t>
            </a:r>
            <a:endParaRPr sz="1600" dirty="0">
              <a:solidFill>
                <a:srgbClr val="FFFF00"/>
              </a:solidFill>
            </a:endParaRPr>
          </a:p>
        </p:txBody>
      </p:sp>
      <p:sp>
        <p:nvSpPr>
          <p:cNvPr id="717" name="Google Shape;717;p66"/>
          <p:cNvSpPr txBox="1">
            <a:spLocks noGrp="1"/>
          </p:cNvSpPr>
          <p:nvPr>
            <p:ph type="body" idx="2"/>
          </p:nvPr>
        </p:nvSpPr>
        <p:spPr>
          <a:xfrm>
            <a:off x="1058978" y="3090578"/>
            <a:ext cx="3050100" cy="1868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200" dirty="0"/>
              <a:t>Doğal Afetler şunları içerir: Kasırgalar: Yaygın hasara neden olabilecek güçlü fırtınalar. Depremler: Yıkıma yol açabilecek ani yer sarsıntısı. Taşkınlar: Suyun normalde kuru araziye taşması, evleri ve altyapıyı etkiler.</a:t>
            </a:r>
            <a:endParaRPr sz="1200" dirty="0"/>
          </a:p>
        </p:txBody>
      </p:sp>
      <p:sp>
        <p:nvSpPr>
          <p:cNvPr id="718" name="Google Shape;718;p66"/>
          <p:cNvSpPr txBox="1">
            <a:spLocks noGrp="1"/>
          </p:cNvSpPr>
          <p:nvPr>
            <p:ph type="subTitle" idx="3"/>
          </p:nvPr>
        </p:nvSpPr>
        <p:spPr>
          <a:xfrm>
            <a:off x="5385911" y="2570018"/>
            <a:ext cx="3050100" cy="49080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 smtClean="0">
                <a:solidFill>
                  <a:srgbClr val="FFFF00"/>
                </a:solidFill>
              </a:rPr>
              <a:t>   </a:t>
            </a:r>
            <a:r>
              <a:rPr lang="tr" sz="1600" dirty="0" smtClean="0">
                <a:solidFill>
                  <a:srgbClr val="FFFF00"/>
                </a:solidFill>
              </a:rPr>
              <a:t> </a:t>
            </a:r>
            <a:r>
              <a:rPr lang="tr" sz="1600" dirty="0" smtClean="0">
                <a:solidFill>
                  <a:srgbClr val="FFFF00"/>
                </a:solidFill>
              </a:rPr>
              <a:t>İnsan </a:t>
            </a:r>
            <a:r>
              <a:rPr lang="tr" sz="1600" dirty="0">
                <a:solidFill>
                  <a:srgbClr val="FFFF00"/>
                </a:solidFill>
              </a:rPr>
              <a:t>Yapımı Felaketler</a:t>
            </a:r>
            <a:endParaRPr sz="1600" dirty="0">
              <a:solidFill>
                <a:srgbClr val="FFFF00"/>
              </a:solidFill>
            </a:endParaRPr>
          </a:p>
        </p:txBody>
      </p:sp>
      <p:sp>
        <p:nvSpPr>
          <p:cNvPr id="719" name="Google Shape;719;p66"/>
          <p:cNvSpPr txBox="1">
            <a:spLocks noGrp="1"/>
          </p:cNvSpPr>
          <p:nvPr>
            <p:ph type="body" idx="4"/>
          </p:nvPr>
        </p:nvSpPr>
        <p:spPr>
          <a:xfrm>
            <a:off x="5385911" y="3090578"/>
            <a:ext cx="3473717" cy="178219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200" dirty="0"/>
              <a:t>İnsan Kaynaklı Afetler şunları içerir: Endüstriyel Kazalar: Sağlık ve güvenlik için risk oluşturan kimyasal dökülmeler veya patlamalar. Terörizm: Kaos ve korkuya yol açabilecek kasıtlı şiddet eylemleri. Her türün, farklı yanıtlar gerektiren benzersiz özellikleri ve sonuçları vardır.</a:t>
            </a:r>
            <a:endParaRPr sz="1200" dirty="0"/>
          </a:p>
        </p:txBody>
      </p:sp>
      <p:pic>
        <p:nvPicPr>
          <p:cNvPr id="720" name="Google Shape;720;p66"/>
          <p:cNvPicPr preferRelativeResize="0">
            <a:picLocks noGrp="1"/>
          </p:cNvPicPr>
          <p:nvPr>
            <p:ph type="pic" idx="5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978" y="886691"/>
            <a:ext cx="2522411" cy="1500806"/>
          </a:xfrm>
          <a:prstGeom prst="rect">
            <a:avLst/>
          </a:prstGeom>
        </p:spPr>
      </p:pic>
      <p:pic>
        <p:nvPicPr>
          <p:cNvPr id="721" name="Google Shape;721;p66"/>
          <p:cNvPicPr preferRelativeResize="0">
            <a:picLocks noGrp="1"/>
          </p:cNvPicPr>
          <p:nvPr>
            <p:ph type="pic" idx="6"/>
          </p:nvPr>
        </p:nvPicPr>
        <p:blipFill>
          <a:blip r:embed="rId4">
            <a:alphaModFix/>
          </a:blip>
          <a:srcRect t="18576" b="185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22" name="Google Shape;722;p66"/>
          <p:cNvSpPr txBox="1">
            <a:spLocks noGrp="1"/>
          </p:cNvSpPr>
          <p:nvPr>
            <p:ph type="ctrTitle"/>
          </p:nvPr>
        </p:nvSpPr>
        <p:spPr>
          <a:xfrm>
            <a:off x="1231949" y="146253"/>
            <a:ext cx="1920027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FF00"/>
                </a:solidFill>
              </a:rPr>
              <a:t>Afet Türleri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8"/>
          <p:cNvSpPr>
            <a:spLocks noGrp="1"/>
          </p:cNvSpPr>
          <p:nvPr>
            <p:ph type="ctrTitle"/>
          </p:nvPr>
        </p:nvSpPr>
        <p:spPr>
          <a:xfrm>
            <a:off x="245782" y="209711"/>
            <a:ext cx="5353200" cy="703200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Afet Türlerine Göre Toplum Hayatına Etkisi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10" name="Metin Yer Tutucusu 9"/>
          <p:cNvSpPr>
            <a:spLocks noGrp="1"/>
          </p:cNvSpPr>
          <p:nvPr>
            <p:ph type="body" idx="1"/>
          </p:nvPr>
        </p:nvSpPr>
        <p:spPr>
          <a:xfrm>
            <a:off x="176509" y="2382980"/>
            <a:ext cx="5353200" cy="2464091"/>
          </a:xfrm>
        </p:spPr>
        <p:txBody>
          <a:bodyPr/>
          <a:lstStyle/>
          <a:p>
            <a:r>
              <a:rPr lang="tr-TR" sz="1200" b="1" dirty="0">
                <a:solidFill>
                  <a:srgbClr val="FFFF00"/>
                </a:solidFill>
              </a:rPr>
              <a:t>Depremler:</a:t>
            </a:r>
            <a:r>
              <a:rPr lang="tr-TR" sz="1200" dirty="0">
                <a:solidFill>
                  <a:srgbClr val="FFFF00"/>
                </a:solidFill>
              </a:rPr>
              <a:t> </a:t>
            </a:r>
            <a:r>
              <a:rPr lang="tr-TR" sz="1200" dirty="0">
                <a:solidFill>
                  <a:schemeClr val="bg1"/>
                </a:solidFill>
              </a:rPr>
              <a:t>Yerleşim yerleri yok olabilir, insan hayatı kaybedilebilir, evler yıkılabilir.</a:t>
            </a:r>
          </a:p>
          <a:p>
            <a:r>
              <a:rPr lang="tr-TR" sz="1200" b="1" dirty="0">
                <a:solidFill>
                  <a:srgbClr val="FFFF00"/>
                </a:solidFill>
              </a:rPr>
              <a:t>Seller:</a:t>
            </a:r>
            <a:r>
              <a:rPr lang="tr-TR" sz="1200" dirty="0">
                <a:solidFill>
                  <a:srgbClr val="FFFF00"/>
                </a:solidFill>
              </a:rPr>
              <a:t> </a:t>
            </a:r>
            <a:r>
              <a:rPr lang="tr-TR" sz="1200" dirty="0">
                <a:solidFill>
                  <a:schemeClr val="bg1"/>
                </a:solidFill>
              </a:rPr>
              <a:t>Tarım alanları, evler ve altyapı zarar görebilir, su kaynakları kirlenebilir.</a:t>
            </a:r>
          </a:p>
          <a:p>
            <a:r>
              <a:rPr lang="tr-TR" sz="1200" b="1" dirty="0">
                <a:solidFill>
                  <a:srgbClr val="FFFF00"/>
                </a:solidFill>
              </a:rPr>
              <a:t>Heyelanlar:</a:t>
            </a:r>
            <a:r>
              <a:rPr lang="tr-TR" sz="1200" dirty="0">
                <a:solidFill>
                  <a:srgbClr val="FFFF00"/>
                </a:solidFill>
              </a:rPr>
              <a:t> </a:t>
            </a:r>
            <a:r>
              <a:rPr lang="tr-TR" sz="1200" dirty="0">
                <a:solidFill>
                  <a:schemeClr val="bg1"/>
                </a:solidFill>
              </a:rPr>
              <a:t>Ulaşım yolları kapanabilir, evler yerle bir olabilir.</a:t>
            </a:r>
          </a:p>
          <a:p>
            <a:r>
              <a:rPr lang="tr-TR" sz="1200" b="1" dirty="0">
                <a:solidFill>
                  <a:srgbClr val="FFFF00"/>
                </a:solidFill>
              </a:rPr>
              <a:t>Örnek:</a:t>
            </a:r>
            <a:endParaRPr lang="tr-TR" sz="1200" dirty="0">
              <a:solidFill>
                <a:srgbClr val="FFFF00"/>
              </a:solidFill>
            </a:endParaRPr>
          </a:p>
          <a:p>
            <a:r>
              <a:rPr lang="tr-TR" sz="1200" b="1" dirty="0">
                <a:solidFill>
                  <a:srgbClr val="FFFF00"/>
                </a:solidFill>
              </a:rPr>
              <a:t>1999 İzmit Depremi:</a:t>
            </a:r>
            <a:r>
              <a:rPr lang="tr-TR" sz="1200" dirty="0">
                <a:solidFill>
                  <a:srgbClr val="FFFF00"/>
                </a:solidFill>
              </a:rPr>
              <a:t> </a:t>
            </a:r>
            <a:r>
              <a:rPr lang="tr-TR" sz="1200" dirty="0">
                <a:solidFill>
                  <a:schemeClr val="bg1"/>
                </a:solidFill>
              </a:rPr>
              <a:t>Çok sayıda bina yıkıldı, binlerce insan hayatını kaybetti. Ekonomik ve psikolojik etkiler uzun yıllar devam etti.</a:t>
            </a:r>
          </a:p>
          <a:p>
            <a:endParaRPr lang="tr-TR" dirty="0"/>
          </a:p>
        </p:txBody>
      </p:sp>
      <p:pic>
        <p:nvPicPr>
          <p:cNvPr id="14" name="Resim Yer Tutucusu 13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9037" r="190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316800" y="912911"/>
            <a:ext cx="50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FF00"/>
                </a:solidFill>
                <a:latin typeface="Hanken Grotesk" panose="020B0604020202020204" charset="-94"/>
              </a:rPr>
              <a:t>Farklı Afetlerin Toplum Üzerindeki </a:t>
            </a:r>
            <a:r>
              <a:rPr lang="tr-TR" b="1" dirty="0" smtClean="0">
                <a:solidFill>
                  <a:srgbClr val="FFFF00"/>
                </a:solidFill>
                <a:latin typeface="Hanken Grotesk" panose="020B0604020202020204" charset="-94"/>
              </a:rPr>
              <a:t> Örnek Etkileri</a:t>
            </a:r>
            <a:endParaRPr lang="tr-TR" b="1" dirty="0">
              <a:solidFill>
                <a:srgbClr val="FFFF00"/>
              </a:solidFill>
              <a:latin typeface="Hanken Grotesk" panose="020B0604020202020204" charset="-9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6800" y="1015946"/>
            <a:ext cx="14318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Depremler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Heyelanlar </a:t>
            </a:r>
          </a:p>
        </p:txBody>
      </p:sp>
    </p:spTree>
    <p:extLst>
      <p:ext uri="{BB962C8B-B14F-4D97-AF65-F5344CB8AC3E}">
        <p14:creationId xmlns:p14="http://schemas.microsoft.com/office/powerpoint/2010/main" val="17006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FFFF00"/>
                </a:solidFill>
              </a:rPr>
              <a:t>Toplum Yaşamına Etkileri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728" name="Google Shape;728;p6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 dirty="0"/>
              <a:t>  Afetlerin toplum yaşamı üzerinde derin etkileri vardır:</a:t>
            </a: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400" b="1" dirty="0">
                <a:solidFill>
                  <a:srgbClr val="FFFF00"/>
                </a:solidFill>
              </a:rPr>
              <a:t>        Günlük Aktivitelerde Aksamalar</a:t>
            </a:r>
            <a:endParaRPr sz="1400" b="1" dirty="0">
              <a:solidFill>
                <a:srgbClr val="FFFF00"/>
              </a:solidFill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Ev ve iş yeri kaybı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Elektrik ve su temini gibi temel hizmetlerde kesintiler</a:t>
            </a:r>
            <a:endParaRPr sz="13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400" b="1" dirty="0">
                <a:solidFill>
                  <a:srgbClr val="FFFF00"/>
                </a:solidFill>
              </a:rPr>
              <a:t>Duygusal Bedel</a:t>
            </a:r>
            <a:endParaRPr sz="1400" b="1" dirty="0">
              <a:solidFill>
                <a:srgbClr val="FFFF00"/>
              </a:solidFill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Sakinler arasında artan stres ve kaygı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Can veya mal kaybından kaynaklanan yas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Topluluk Uyumunun Önündeki Zorluklar: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Destek sistemleri ve ağları üzerindeki baskı</a:t>
            </a:r>
            <a:endParaRPr sz="13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tr" sz="1300" dirty="0"/>
              <a:t>İyileşme sırasında artan çatışma ve bölünme potansiyeli</a:t>
            </a:r>
            <a:endParaRPr sz="13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36" y="0"/>
            <a:ext cx="339436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7"/>
          <p:cNvSpPr txBox="1">
            <a:spLocks noGrp="1"/>
          </p:cNvSpPr>
          <p:nvPr>
            <p:ph type="ctrTitle"/>
          </p:nvPr>
        </p:nvSpPr>
        <p:spPr>
          <a:xfrm>
            <a:off x="308128" y="727362"/>
            <a:ext cx="5353200" cy="1032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>
                <a:solidFill>
                  <a:schemeClr val="bg1"/>
                </a:solidFill>
              </a:rPr>
              <a:t/>
            </a:r>
            <a:br>
              <a:rPr lang="tr-TR" dirty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Afetlerden </a:t>
            </a:r>
            <a:r>
              <a:rPr lang="tr-TR" dirty="0">
                <a:solidFill>
                  <a:schemeClr val="bg1"/>
                </a:solidFill>
              </a:rPr>
              <a:t>Sonra Yeniden Yapılanma Süreci</a:t>
            </a:r>
            <a:br>
              <a:rPr lang="tr-TR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728" name="Google Shape;728;p67"/>
          <p:cNvSpPr txBox="1">
            <a:spLocks noGrp="1"/>
          </p:cNvSpPr>
          <p:nvPr>
            <p:ph type="body" idx="1"/>
          </p:nvPr>
        </p:nvSpPr>
        <p:spPr>
          <a:xfrm>
            <a:off x="143618" y="2389910"/>
            <a:ext cx="5353200" cy="1503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1150">
              <a:spcBef>
                <a:spcPts val="1200"/>
              </a:spcBef>
              <a:buSzPts val="1300"/>
            </a:pPr>
            <a:r>
              <a:rPr lang="tr-TR" sz="1600" dirty="0">
                <a:solidFill>
                  <a:schemeClr val="bg1"/>
                </a:solidFill>
                <a:latin typeface="Hanken Grotesk" panose="020B0604020202020204" charset="-94"/>
              </a:rPr>
              <a:t>Yardım ve </a:t>
            </a:r>
            <a:r>
              <a:rPr lang="tr-TR" sz="1600" dirty="0" smtClean="0">
                <a:solidFill>
                  <a:schemeClr val="bg1"/>
                </a:solidFill>
                <a:latin typeface="Hanken Grotesk" panose="020B0604020202020204" charset="-94"/>
              </a:rPr>
              <a:t>dayanışma</a:t>
            </a:r>
          </a:p>
          <a:p>
            <a:pPr lvl="0" indent="-311150">
              <a:spcBef>
                <a:spcPts val="1200"/>
              </a:spcBef>
              <a:buSzPts val="1300"/>
            </a:pPr>
            <a:r>
              <a:rPr lang="tr-TR" sz="1600" dirty="0" smtClean="0">
                <a:solidFill>
                  <a:schemeClr val="bg1"/>
                </a:solidFill>
                <a:latin typeface="Hanken Grotesk" panose="020B0604020202020204" charset="-94"/>
              </a:rPr>
              <a:t>Altyapı onarımı</a:t>
            </a:r>
          </a:p>
          <a:p>
            <a:pPr lvl="0" indent="-311150">
              <a:spcBef>
                <a:spcPts val="1200"/>
              </a:spcBef>
              <a:buSzPts val="1300"/>
            </a:pPr>
            <a:r>
              <a:rPr lang="tr-TR" sz="1600" dirty="0" smtClean="0">
                <a:solidFill>
                  <a:schemeClr val="bg1"/>
                </a:solidFill>
                <a:latin typeface="Hanken Grotesk" panose="020B0604020202020204" charset="-94"/>
              </a:rPr>
              <a:t>Psikolojik </a:t>
            </a:r>
            <a:r>
              <a:rPr lang="tr-TR" sz="1600" dirty="0">
                <a:solidFill>
                  <a:schemeClr val="bg1"/>
                </a:solidFill>
                <a:latin typeface="Hanken Grotesk" panose="020B0604020202020204" charset="-94"/>
              </a:rPr>
              <a:t>destek</a:t>
            </a:r>
            <a:endParaRPr sz="1600" dirty="0">
              <a:solidFill>
                <a:schemeClr val="bg1"/>
              </a:solidFill>
              <a:latin typeface="Hanken Grotesk" panose="020B0604020202020204" charset="-94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837" y="0"/>
            <a:ext cx="33181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dirty="0"/>
              <a:t>Afetlere Karşı Alınması Gereken Önlemler</a:t>
            </a:r>
            <a:endParaRPr dirty="0"/>
          </a:p>
        </p:txBody>
      </p:sp>
      <p:sp>
        <p:nvSpPr>
          <p:cNvPr id="734" name="Google Shape;734;p6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dirty="0" smtClean="0"/>
              <a:t>Eğitim</a:t>
            </a:r>
            <a:endParaRPr dirty="0"/>
          </a:p>
        </p:txBody>
      </p:sp>
      <p:sp>
        <p:nvSpPr>
          <p:cNvPr id="735" name="Google Shape;735;p68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sv-SE" dirty="0"/>
              <a:t>Okullarda afetlere karşı hazırlık eğitimi verilmesi.</a:t>
            </a:r>
            <a:endParaRPr dirty="0"/>
          </a:p>
        </p:txBody>
      </p:sp>
      <p:sp>
        <p:nvSpPr>
          <p:cNvPr id="736" name="Google Shape;736;p68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dirty="0"/>
              <a:t>Güvenli </a:t>
            </a:r>
            <a:r>
              <a:rPr lang="tr-TR" dirty="0" smtClean="0"/>
              <a:t>yapılaşma</a:t>
            </a:r>
            <a:endParaRPr dirty="0"/>
          </a:p>
        </p:txBody>
      </p:sp>
      <p:sp>
        <p:nvSpPr>
          <p:cNvPr id="737" name="Google Shape;737;p68"/>
          <p:cNvSpPr txBox="1">
            <a:spLocks noGrp="1"/>
          </p:cNvSpPr>
          <p:nvPr>
            <p:ph type="body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tr-TR" dirty="0"/>
              <a:t>Binaların sağlam ve dayanıklı inşa edilmesi.</a:t>
            </a:r>
            <a:endParaRPr dirty="0"/>
          </a:p>
        </p:txBody>
      </p:sp>
      <p:sp>
        <p:nvSpPr>
          <p:cNvPr id="738" name="Google Shape;738;p68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dirty="0"/>
              <a:t>Erken uyarı </a:t>
            </a:r>
            <a:r>
              <a:rPr lang="tr-TR" dirty="0" smtClean="0"/>
              <a:t>sistemleri</a:t>
            </a:r>
            <a:endParaRPr dirty="0"/>
          </a:p>
        </p:txBody>
      </p:sp>
      <p:sp>
        <p:nvSpPr>
          <p:cNvPr id="739" name="Google Shape;739;p68"/>
          <p:cNvSpPr txBox="1">
            <a:spLocks noGrp="1"/>
          </p:cNvSpPr>
          <p:nvPr>
            <p:ph type="body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tr-TR" dirty="0"/>
              <a:t>Deprem, sel ve diğer afetler için erken uyarı sistemleri kurulması.</a:t>
            </a:r>
            <a:endParaRPr dirty="0"/>
          </a:p>
        </p:txBody>
      </p:sp>
      <p:pic>
        <p:nvPicPr>
          <p:cNvPr id="3" name="Resim Yer Tutucusu 2"/>
          <p:cNvPicPr>
            <a:picLocks noGrp="1" noChangeAspect="1"/>
          </p:cNvPicPr>
          <p:nvPr>
            <p:ph type="pic" idx="7"/>
          </p:nvPr>
        </p:nvPicPr>
        <p:blipFill>
          <a:blip r:embed="rId3"/>
          <a:srcRect t="16974" b="16974"/>
          <a:stretch>
            <a:fillRect/>
          </a:stretch>
        </p:blipFill>
        <p:spPr>
          <a:xfrm>
            <a:off x="192915" y="801825"/>
            <a:ext cx="2128500" cy="1395750"/>
          </a:xfrm>
          <a:prstGeom prst="rect">
            <a:avLst/>
          </a:prstGeom>
        </p:spPr>
      </p:pic>
      <p:pic>
        <p:nvPicPr>
          <p:cNvPr id="5" name="Resim Yer Tutucusu 4"/>
          <p:cNvPicPr>
            <a:picLocks noGrp="1" noChangeAspect="1"/>
          </p:cNvPicPr>
          <p:nvPr>
            <p:ph type="pic" idx="8"/>
          </p:nvPr>
        </p:nvPicPr>
        <p:blipFill>
          <a:blip r:embed="rId4"/>
          <a:srcRect t="6623" b="66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Resim Yer Tutucusu 8"/>
          <p:cNvPicPr>
            <a:picLocks noGrp="1" noChangeAspect="1"/>
          </p:cNvPicPr>
          <p:nvPr>
            <p:ph type="pic" idx="9"/>
          </p:nvPr>
        </p:nvPicPr>
        <p:blipFill>
          <a:blip r:embed="rId5"/>
          <a:srcRect l="1294" r="12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dirty="0" smtClean="0">
                <a:solidFill>
                  <a:schemeClr val="tx1"/>
                </a:solidFill>
              </a:rPr>
              <a:t>        Afetlere Karşı Hazırlıklı Olmalıyız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48" name="Google Shape;748;p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tr" sz="1200" b="1" dirty="0" smtClean="0">
                <a:solidFill>
                  <a:schemeClr val="tx1"/>
                </a:solidFill>
              </a:rPr>
              <a:t>Acil </a:t>
            </a:r>
            <a:r>
              <a:rPr lang="tr" sz="1200" b="1" dirty="0">
                <a:solidFill>
                  <a:schemeClr val="tx1"/>
                </a:solidFill>
              </a:rPr>
              <a:t>Durum Planları Geliştirin: </a:t>
            </a:r>
            <a:r>
              <a:rPr lang="tr" sz="1200" dirty="0"/>
              <a:t>Tahliye ve kaynak tahsisi için net planlar oluşturun.</a:t>
            </a:r>
            <a:endParaRPr sz="12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tr" sz="1200" b="1" dirty="0">
                <a:solidFill>
                  <a:schemeClr val="tx1"/>
                </a:solidFill>
              </a:rPr>
              <a:t>İletişimi Geliştirin: </a:t>
            </a:r>
            <a:r>
              <a:rPr lang="tr" sz="1200" dirty="0"/>
              <a:t>Afetler sırasında bilgi paylaşımı için güvenilir kanallar oluşturun.</a:t>
            </a:r>
            <a:endParaRPr sz="12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tr" sz="1200" b="1" dirty="0">
                <a:solidFill>
                  <a:schemeClr val="tx1"/>
                </a:solidFill>
              </a:rPr>
              <a:t>Topluluk Katılımını Teşvik Edin: </a:t>
            </a:r>
            <a:r>
              <a:rPr lang="tr" sz="1200" dirty="0"/>
              <a:t>Afete hazırlık eğitimine ve tatbikatlarına katılımı teşvik </a:t>
            </a:r>
            <a:r>
              <a:rPr lang="tr" sz="1200" dirty="0" smtClean="0"/>
              <a:t>edin.</a:t>
            </a:r>
            <a:endParaRPr lang="tr" sz="12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tr" sz="1200" b="1" dirty="0" smtClean="0">
                <a:solidFill>
                  <a:schemeClr val="tx1"/>
                </a:solidFill>
              </a:rPr>
              <a:t>Destek </a:t>
            </a:r>
            <a:r>
              <a:rPr lang="tr" sz="1200" b="1" dirty="0">
                <a:solidFill>
                  <a:schemeClr val="tx1"/>
                </a:solidFill>
              </a:rPr>
              <a:t>Ağları Oluşturun: </a:t>
            </a:r>
            <a:r>
              <a:rPr lang="tr" sz="1200" dirty="0"/>
              <a:t>Kriz sırasında karşılıklı yardımlaşmayı sağlamak için bölge sakinleri arasındaki bağlantıları güçlendirin.</a:t>
            </a:r>
            <a:endParaRPr sz="12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1200" b="1" dirty="0">
                <a:solidFill>
                  <a:schemeClr val="tx1"/>
                </a:solidFill>
              </a:rPr>
              <a:t>Birlikte, gelecekteki felaketlere karşı dayanıklılığı ve hazırlığı artırabiliriz!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2" name="Resim Yer Tutucusu 1"/>
          <p:cNvSpPr>
            <a:spLocks noGrp="1"/>
          </p:cNvSpPr>
          <p:nvPr>
            <p:ph type="pic" idx="2"/>
          </p:nvPr>
        </p:nvSpPr>
        <p:spPr/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" y="519544"/>
            <a:ext cx="3110346" cy="4682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Horizon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00A6FF"/>
      </a:accent1>
      <a:accent2>
        <a:srgbClr val="006DA8"/>
      </a:accent2>
      <a:accent3>
        <a:srgbClr val="004266"/>
      </a:accent3>
      <a:accent4>
        <a:srgbClr val="80D2FF"/>
      </a:accent4>
      <a:accent5>
        <a:srgbClr val="00FFFF"/>
      </a:accent5>
      <a:accent6>
        <a:srgbClr val="4C57E9"/>
      </a:accent6>
      <a:hlink>
        <a:srgbClr val="FF99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416</Words>
  <Application>Microsoft Office PowerPoint</Application>
  <PresentationFormat>Ekran Gösterisi (16:9)</PresentationFormat>
  <Paragraphs>48</Paragraphs>
  <Slides>8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7" baseType="lpstr">
      <vt:lpstr>Work Sans</vt:lpstr>
      <vt:lpstr>Hanken Grotesk ExtraBold</vt:lpstr>
      <vt:lpstr>DM Sans</vt:lpstr>
      <vt:lpstr>Manrope</vt:lpstr>
      <vt:lpstr>Work Sans SemiBold</vt:lpstr>
      <vt:lpstr>Hanken Grotesk</vt:lpstr>
      <vt:lpstr>Work Sans Medium</vt:lpstr>
      <vt:lpstr>Arial</vt:lpstr>
      <vt:lpstr>Blue Horizon</vt:lpstr>
      <vt:lpstr>AFETLERİN TOPLUM HAYATI ÜZERİNE ETKİSİ</vt:lpstr>
      <vt:lpstr>AFETLER</vt:lpstr>
      <vt:lpstr>Afet Türleri</vt:lpstr>
      <vt:lpstr>Afet Türlerine Göre Toplum Hayatına Etkisi</vt:lpstr>
      <vt:lpstr>Toplum Yaşamına Etkileri</vt:lpstr>
      <vt:lpstr>   Afetlerden Sonra Yeniden Yapılanma Süreci </vt:lpstr>
      <vt:lpstr>Afetlere Karşı Alınması Gereken Önlemler</vt:lpstr>
      <vt:lpstr>        Afetlere Karşı Hazırlıklı Olmalıyız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AFETLER</dc:title>
  <dc:creator>ACER</dc:creator>
  <cp:lastModifiedBy>ACER</cp:lastModifiedBy>
  <cp:revision>10</cp:revision>
  <dcterms:modified xsi:type="dcterms:W3CDTF">2025-02-03T15:22:33Z</dcterms:modified>
</cp:coreProperties>
</file>